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8" r:id="rId3"/>
    <p:sldId id="259" r:id="rId4"/>
    <p:sldId id="261" r:id="rId5"/>
    <p:sldId id="262" r:id="rId6"/>
    <p:sldId id="277" r:id="rId7"/>
    <p:sldId id="263" r:id="rId8"/>
    <p:sldId id="271" r:id="rId9"/>
    <p:sldId id="264" r:id="rId10"/>
    <p:sldId id="278" r:id="rId11"/>
    <p:sldId id="272" r:id="rId12"/>
    <p:sldId id="289" r:id="rId13"/>
    <p:sldId id="265" r:id="rId14"/>
    <p:sldId id="279" r:id="rId15"/>
    <p:sldId id="276" r:id="rId16"/>
    <p:sldId id="288" r:id="rId17"/>
    <p:sldId id="266" r:id="rId18"/>
    <p:sldId id="280" r:id="rId19"/>
    <p:sldId id="267" r:id="rId20"/>
    <p:sldId id="273" r:id="rId21"/>
    <p:sldId id="287" r:id="rId22"/>
    <p:sldId id="268" r:id="rId23"/>
    <p:sldId id="281" r:id="rId24"/>
    <p:sldId id="274" r:id="rId25"/>
    <p:sldId id="286" r:id="rId26"/>
    <p:sldId id="269" r:id="rId27"/>
    <p:sldId id="282" r:id="rId28"/>
    <p:sldId id="270" r:id="rId29"/>
    <p:sldId id="275" r:id="rId30"/>
    <p:sldId id="260" r:id="rId31"/>
    <p:sldId id="285" r:id="rId32"/>
    <p:sldId id="283" r:id="rId33"/>
    <p:sldId id="284" r:id="rId34"/>
    <p:sldId id="25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15B8E-F850-472B-B5E6-12250298F221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3ACBA-9CC0-40F5-BA97-1238F0F417F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3ACBA-9CC0-40F5-BA97-1238F0F417F7}" type="slidenum">
              <a:rPr lang="en-GB" smtClean="0"/>
              <a:pPr/>
              <a:t>32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3ACBA-9CC0-40F5-BA97-1238F0F417F7}" type="slidenum">
              <a:rPr lang="en-GB" smtClean="0"/>
              <a:pPr/>
              <a:t>34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6FB0B6-0077-499A-8AC7-8414EF02FED3}" type="datetimeFigureOut">
              <a:rPr lang="en-US" smtClean="0"/>
              <a:pPr/>
              <a:t>9/15/2009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CD1E85-9260-44C1-8045-3BAFDBC9F0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iaran%20keogh\Documents\War%20Films\FullMetalJacket.m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t0xxAMTp8M" TargetMode="External"/><Relationship Id="rId2" Type="http://schemas.openxmlformats.org/officeDocument/2006/relationships/hyperlink" Target="http://www.youtube.com/watch?v=PG-CFJ74X1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iaran%20keogh\Documents\War%20Films\Braveheart.m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sQhTVz5IjQ" TargetMode="External"/><Relationship Id="rId2" Type="http://schemas.openxmlformats.org/officeDocument/2006/relationships/hyperlink" Target="http://www.youtube.com/watch?v=6N9bxYCdFh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hEc-9hIdK0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iaran%20keogh\Documents\War%20Films\MichaelCollins.m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DF0at7sC0M" TargetMode="External"/><Relationship Id="rId2" Type="http://schemas.openxmlformats.org/officeDocument/2006/relationships/hyperlink" Target="http://www.youtube.com/watch?v=SFMmJMNRv-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JPJIPToK_gs" TargetMode="External"/><Relationship Id="rId4" Type="http://schemas.openxmlformats.org/officeDocument/2006/relationships/hyperlink" Target="http://www.youtube.com/watch?v=pOV63yLPYEA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iaran%20keogh\Documents\War%20Films\The%20Thin%20Red%20Line.m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74jGQ-CDTE" TargetMode="External"/><Relationship Id="rId2" Type="http://schemas.openxmlformats.org/officeDocument/2006/relationships/hyperlink" Target="http://www.youtube.com/watch?v=9r72aGkShD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l3-jd0WKDY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iaran%20keogh\Documents\War%20Films\Saving%20Private%20Ryan.m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8NR6n1nRMI" TargetMode="External"/><Relationship Id="rId2" Type="http://schemas.openxmlformats.org/officeDocument/2006/relationships/hyperlink" Target="http://www.youtube.com/watch?v=Hc61Cjmmbk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vUsB68-w6W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xPT5QKy77M" TargetMode="External"/><Relationship Id="rId2" Type="http://schemas.openxmlformats.org/officeDocument/2006/relationships/hyperlink" Target="http://www.youtube.com/watch?v=tjt0jc3za5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_OVJxTyHy4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iaran%20keogh\Documents\War%20Films\Platoon.m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u="sng" dirty="0" smtClean="0"/>
              <a:t>The War Movie Genre</a:t>
            </a:r>
            <a:endParaRPr lang="en-GB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By </a:t>
            </a:r>
          </a:p>
          <a:p>
            <a:r>
              <a:rPr lang="en-GB" sz="2800" b="1" u="sng" dirty="0" err="1" smtClean="0"/>
              <a:t>Ciaran</a:t>
            </a:r>
            <a:r>
              <a:rPr lang="en-GB" sz="2800" b="1" u="sng" dirty="0" smtClean="0"/>
              <a:t> Keogh</a:t>
            </a:r>
            <a:endParaRPr lang="en-GB" sz="2800" b="1" u="sng" dirty="0"/>
          </a:p>
        </p:txBody>
      </p:sp>
    </p:spTree>
  </p:cSld>
  <p:clrMapOvr>
    <a:masterClrMapping/>
  </p:clrMapOvr>
  <p:transition spd="med">
    <p:newsflash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metal jacket</a:t>
            </a:r>
            <a:endParaRPr lang="en-GB" dirty="0"/>
          </a:p>
        </p:txBody>
      </p:sp>
      <p:pic>
        <p:nvPicPr>
          <p:cNvPr id="4" name="Content Placeholder 3" descr="imagesCA1MSE0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857364"/>
            <a:ext cx="2649474" cy="1696593"/>
          </a:xfrm>
        </p:spPr>
      </p:pic>
      <p:pic>
        <p:nvPicPr>
          <p:cNvPr id="5" name="Picture 4" descr="imagesCA1ITVK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643182"/>
            <a:ext cx="2872740" cy="2872740"/>
          </a:xfrm>
          <a:prstGeom prst="rect">
            <a:avLst/>
          </a:prstGeom>
        </p:spPr>
      </p:pic>
      <p:pic>
        <p:nvPicPr>
          <p:cNvPr id="6" name="Picture 5" descr="imagesCAJMUPY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714884"/>
            <a:ext cx="2879027" cy="1632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Metal Jacket</a:t>
            </a:r>
            <a:endParaRPr lang="en-GB" dirty="0"/>
          </a:p>
        </p:txBody>
      </p:sp>
      <p:pic>
        <p:nvPicPr>
          <p:cNvPr id="4" name="FullMetalJacket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16430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7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Canadian  bacon  and</a:t>
            </a:r>
            <a:br>
              <a:rPr lang="en-GB" dirty="0" smtClean="0"/>
            </a:br>
            <a:r>
              <a:rPr lang="en-GB" dirty="0" smtClean="0"/>
              <a:t> apocalypse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www.youtube.com/watch?v=PG-CFJ74X1o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www.youtube.com/watch?v=Tt0xxAMTp8M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1995:</a:t>
            </a:r>
            <a:br>
              <a:rPr lang="en-GB" dirty="0" smtClean="0"/>
            </a:br>
            <a:r>
              <a:rPr lang="en-GB" dirty="0" err="1" smtClean="0"/>
              <a:t>braveheart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Director: Mel Gibson</a:t>
            </a:r>
          </a:p>
          <a:p>
            <a:r>
              <a:rPr lang="en-GB" dirty="0" smtClean="0"/>
              <a:t>Producer: Mel Gibson</a:t>
            </a:r>
          </a:p>
          <a:p>
            <a:r>
              <a:rPr lang="en-GB" dirty="0" smtClean="0"/>
              <a:t>Cast: Mel Gibson, Sophie </a:t>
            </a:r>
            <a:r>
              <a:rPr lang="en-GB" dirty="0" err="1" smtClean="0"/>
              <a:t>Marcou</a:t>
            </a:r>
            <a:r>
              <a:rPr lang="en-GB" dirty="0" smtClean="0"/>
              <a:t> and Brendan Gleeson.</a:t>
            </a:r>
          </a:p>
          <a:p>
            <a:r>
              <a:rPr lang="en-GB" dirty="0" err="1" smtClean="0"/>
              <a:t>Braveheart</a:t>
            </a:r>
            <a:r>
              <a:rPr lang="en-GB" dirty="0" smtClean="0"/>
              <a:t> was based on the Civil War between Scotland and England.</a:t>
            </a:r>
          </a:p>
          <a:p>
            <a:r>
              <a:rPr lang="en-GB" dirty="0" smtClean="0"/>
              <a:t>Set in the 13</a:t>
            </a:r>
            <a:r>
              <a:rPr lang="en-GB" baseline="30000" dirty="0" smtClean="0"/>
              <a:t>th</a:t>
            </a:r>
            <a:r>
              <a:rPr lang="en-GB" dirty="0" smtClean="0"/>
              <a:t> century it tells the story of a man who loses his wife to the English and seeks sweet revenge.</a:t>
            </a:r>
          </a:p>
          <a:p>
            <a:r>
              <a:rPr lang="en-GB" dirty="0" smtClean="0"/>
              <a:t>Mel Gibson plays William Wallace  the leader of the Scottish Warriors.</a:t>
            </a:r>
          </a:p>
          <a:p>
            <a:r>
              <a:rPr lang="en-GB" dirty="0" smtClean="0"/>
              <a:t>It is an emotionally charged historic epic with elements of betrayal, courage and true achievement.</a:t>
            </a:r>
          </a:p>
          <a:p>
            <a:r>
              <a:rPr lang="en-GB" dirty="0" smtClean="0"/>
              <a:t>Bravehart won an Oscar for best picture.</a:t>
            </a:r>
            <a:endParaRPr lang="en-GB" dirty="0"/>
          </a:p>
        </p:txBody>
      </p:sp>
    </p:spTree>
  </p:cSld>
  <p:clrMapOvr>
    <a:masterClrMapping/>
  </p:clrMapOvr>
  <p:transition spd="med">
    <p:wipe dir="r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braveheart</a:t>
            </a:r>
            <a:endParaRPr lang="en-GB" dirty="0"/>
          </a:p>
        </p:txBody>
      </p:sp>
      <p:pic>
        <p:nvPicPr>
          <p:cNvPr id="4" name="Content Placeholder 3" descr="imagesCAKMAN6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214554"/>
            <a:ext cx="3120962" cy="3342132"/>
          </a:xfrm>
        </p:spPr>
      </p:pic>
      <p:pic>
        <p:nvPicPr>
          <p:cNvPr id="5" name="Picture 4" descr="bravehe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167" y="2214554"/>
            <a:ext cx="4759833" cy="3956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raveheart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1785926"/>
            <a:ext cx="6096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Braveheart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0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great comedy war skits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www.youtube.com/watch?v=6N9bxYCdFhQ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www.youtube.com/watch?v=5sQhTVz5IjQ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www.youtube.com/watch?v=hEc-9hIdK0E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1996:</a:t>
            </a:r>
            <a:br>
              <a:rPr lang="en-GB" dirty="0" smtClean="0"/>
            </a:br>
            <a:r>
              <a:rPr lang="en-GB" dirty="0" smtClean="0"/>
              <a:t>Michael Collins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Director: Neil Jordan</a:t>
            </a:r>
          </a:p>
          <a:p>
            <a:r>
              <a:rPr lang="en-GB" dirty="0" smtClean="0"/>
              <a:t>Producer: Stephen Woolly</a:t>
            </a:r>
          </a:p>
          <a:p>
            <a:r>
              <a:rPr lang="en-GB" dirty="0" smtClean="0"/>
              <a:t>Cast: Liam </a:t>
            </a:r>
            <a:r>
              <a:rPr lang="en-GB" dirty="0" err="1" smtClean="0"/>
              <a:t>Neeson,Aiden</a:t>
            </a:r>
            <a:r>
              <a:rPr lang="en-GB" dirty="0" smtClean="0"/>
              <a:t> </a:t>
            </a:r>
            <a:r>
              <a:rPr lang="en-GB" dirty="0" err="1" smtClean="0"/>
              <a:t>Quinn,Julia</a:t>
            </a:r>
            <a:r>
              <a:rPr lang="en-GB" dirty="0" smtClean="0"/>
              <a:t> </a:t>
            </a:r>
            <a:r>
              <a:rPr lang="en-GB" dirty="0" err="1" smtClean="0"/>
              <a:t>Roberts,Alan</a:t>
            </a:r>
            <a:r>
              <a:rPr lang="en-GB" dirty="0" smtClean="0"/>
              <a:t> </a:t>
            </a:r>
            <a:r>
              <a:rPr lang="en-GB" dirty="0" err="1" smtClean="0"/>
              <a:t>Rickman,Brenden</a:t>
            </a:r>
            <a:r>
              <a:rPr lang="en-GB" dirty="0" smtClean="0"/>
              <a:t> </a:t>
            </a:r>
            <a:r>
              <a:rPr lang="en-GB" dirty="0" err="1" smtClean="0"/>
              <a:t>Gleeson,Stephen</a:t>
            </a:r>
            <a:r>
              <a:rPr lang="en-GB" dirty="0" smtClean="0"/>
              <a:t> Rea and Charles Dance.</a:t>
            </a:r>
          </a:p>
          <a:p>
            <a:r>
              <a:rPr lang="en-GB" dirty="0" err="1" smtClean="0"/>
              <a:t>Neeson</a:t>
            </a:r>
            <a:r>
              <a:rPr lang="en-GB" dirty="0" smtClean="0"/>
              <a:t> was cast perfectly as the </a:t>
            </a:r>
            <a:r>
              <a:rPr lang="en-GB" dirty="0" err="1" smtClean="0"/>
              <a:t>BigMan</a:t>
            </a:r>
            <a:r>
              <a:rPr lang="en-GB" dirty="0" smtClean="0"/>
              <a:t>.</a:t>
            </a:r>
          </a:p>
          <a:p>
            <a:r>
              <a:rPr lang="en-GB" dirty="0" smtClean="0"/>
              <a:t>He was so realistic as the character delivering the speeches so well.</a:t>
            </a:r>
          </a:p>
          <a:p>
            <a:r>
              <a:rPr lang="en-GB" dirty="0" smtClean="0"/>
              <a:t>The film is a fairly accurate portrayal of  the Irish fight for freedom from the British.</a:t>
            </a:r>
          </a:p>
          <a:p>
            <a:r>
              <a:rPr lang="en-GB" dirty="0" smtClean="0"/>
              <a:t>Alan Rickman plays the part of eamon de valera very well espesialy as he is English.</a:t>
            </a:r>
          </a:p>
          <a:p>
            <a:r>
              <a:rPr lang="en-GB" dirty="0" smtClean="0"/>
              <a:t>Julia Roberts was the only American in the cast ,she as taken in to play Collins love interest in the film.</a:t>
            </a:r>
          </a:p>
          <a:p>
            <a:r>
              <a:rPr lang="en-GB" dirty="0" smtClean="0"/>
              <a:t>Roberts had no problems with the accent.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 spd="med">
    <p:wipe dir="u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Micheal</a:t>
            </a:r>
            <a:r>
              <a:rPr lang="en-GB" dirty="0" smtClean="0"/>
              <a:t> </a:t>
            </a:r>
            <a:r>
              <a:rPr lang="en-GB" dirty="0" err="1" smtClean="0"/>
              <a:t>collins</a:t>
            </a:r>
            <a:endParaRPr lang="en-GB" dirty="0"/>
          </a:p>
        </p:txBody>
      </p:sp>
      <p:pic>
        <p:nvPicPr>
          <p:cNvPr id="4" name="Content Placeholder 3" descr="B000002JBE_01__SCMZZZZZZZ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14488"/>
            <a:ext cx="49530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Michael Collins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film really captured the Irish publics attention.</a:t>
            </a:r>
          </a:p>
          <a:p>
            <a:r>
              <a:rPr lang="en-GB" dirty="0" smtClean="0"/>
              <a:t>It made them pretty bitter as it  re- ignited old flames .</a:t>
            </a:r>
          </a:p>
          <a:p>
            <a:r>
              <a:rPr lang="en-GB" dirty="0" smtClean="0"/>
              <a:t>Neil Jordon has had other successes with the crying game and interview with the vampire.</a:t>
            </a:r>
            <a:endParaRPr lang="en-GB" dirty="0"/>
          </a:p>
        </p:txBody>
      </p:sp>
    </p:spTree>
  </p:cSld>
  <p:clrMapOvr>
    <a:masterClrMapping/>
  </p:clrMapOvr>
  <p:transition spd="med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My War </a:t>
            </a:r>
            <a:br>
              <a:rPr lang="en-GB" dirty="0" smtClean="0"/>
            </a:br>
            <a:r>
              <a:rPr lang="en-GB" dirty="0" smtClean="0"/>
              <a:t>Movie Time Line: 1986-2006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1986: Platoon</a:t>
            </a:r>
          </a:p>
          <a:p>
            <a:r>
              <a:rPr lang="en-GB" sz="2800" dirty="0" smtClean="0"/>
              <a:t>1987: Full Metal Jacket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1989: Glory</a:t>
            </a:r>
          </a:p>
          <a:p>
            <a:r>
              <a:rPr lang="en-GB" sz="2800" dirty="0" smtClean="0"/>
              <a:t>1989: Born On The Fourth Of July</a:t>
            </a:r>
          </a:p>
          <a:p>
            <a:r>
              <a:rPr lang="en-GB" sz="2800" dirty="0" smtClean="0"/>
              <a:t>1989: Casualties Of War</a:t>
            </a:r>
          </a:p>
          <a:p>
            <a:r>
              <a:rPr lang="en-GB" sz="2800" dirty="0" smtClean="0"/>
              <a:t>1992: A Few Good Men</a:t>
            </a:r>
          </a:p>
          <a:p>
            <a:r>
              <a:rPr lang="en-GB" sz="2800" dirty="0" smtClean="0"/>
              <a:t>1993: </a:t>
            </a:r>
            <a:r>
              <a:rPr lang="en-GB" sz="2800" dirty="0" err="1" smtClean="0"/>
              <a:t>Schindlers</a:t>
            </a:r>
            <a:r>
              <a:rPr lang="en-GB" sz="2800" dirty="0" smtClean="0"/>
              <a:t> List</a:t>
            </a:r>
          </a:p>
          <a:p>
            <a:r>
              <a:rPr lang="en-GB" sz="2800" dirty="0" smtClean="0"/>
              <a:t>1995: </a:t>
            </a:r>
            <a:r>
              <a:rPr lang="en-GB" sz="2800" dirty="0" err="1" smtClean="0"/>
              <a:t>Braveheart</a:t>
            </a:r>
            <a:endParaRPr lang="en-GB" sz="2800" dirty="0" smtClean="0"/>
          </a:p>
          <a:p>
            <a:r>
              <a:rPr lang="en-GB" sz="2800" dirty="0" smtClean="0"/>
              <a:t>1996: Michael Collins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ransition spd="med">
    <p:wip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Micheal</a:t>
            </a:r>
            <a:r>
              <a:rPr lang="en-GB" dirty="0" smtClean="0"/>
              <a:t> Collins</a:t>
            </a:r>
            <a:endParaRPr lang="en-GB" dirty="0"/>
          </a:p>
        </p:txBody>
      </p:sp>
      <p:pic>
        <p:nvPicPr>
          <p:cNvPr id="4" name="MichaelCollins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1571612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9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Bridge on the river </a:t>
            </a:r>
            <a:r>
              <a:rPr lang="en-GB" dirty="0" err="1" smtClean="0"/>
              <a:t>qwia</a:t>
            </a:r>
            <a:r>
              <a:rPr lang="en-GB" dirty="0" smtClean="0"/>
              <a:t>, </a:t>
            </a:r>
            <a:r>
              <a:rPr lang="en-GB" dirty="0" err="1" smtClean="0"/>
              <a:t>zulu</a:t>
            </a:r>
            <a:r>
              <a:rPr lang="en-GB" dirty="0" smtClean="0"/>
              <a:t> and the wild geese and </a:t>
            </a:r>
            <a:r>
              <a:rPr lang="en-GB" dirty="0" err="1" smtClean="0"/>
              <a:t>lawrence</a:t>
            </a:r>
            <a:r>
              <a:rPr lang="en-GB" dirty="0" smtClean="0"/>
              <a:t> of </a:t>
            </a:r>
            <a:r>
              <a:rPr lang="en-GB" dirty="0" err="1" smtClean="0"/>
              <a:t>arabia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www.youtube.com/watch?v=SFMmJMNRv-Q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www.youtube.com/watch?v=IDF0at7sC0M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www.youtube.com/watch?v=pOV63yLPYEA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www.youtube.com/watch?v=JPJIPToK_gs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1998:</a:t>
            </a:r>
            <a:br>
              <a:rPr lang="en-GB" dirty="0" smtClean="0"/>
            </a:br>
            <a:r>
              <a:rPr lang="en-GB" dirty="0" smtClean="0"/>
              <a:t>The Thin Red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Director: Terrence </a:t>
            </a:r>
            <a:r>
              <a:rPr lang="en-GB" dirty="0" err="1" smtClean="0"/>
              <a:t>Malick</a:t>
            </a:r>
            <a:endParaRPr lang="en-GB" dirty="0" smtClean="0"/>
          </a:p>
          <a:p>
            <a:r>
              <a:rPr lang="en-GB" dirty="0" smtClean="0"/>
              <a:t>Producer: Grant Hill</a:t>
            </a:r>
          </a:p>
          <a:p>
            <a:r>
              <a:rPr lang="en-GB" dirty="0" smtClean="0"/>
              <a:t>Cast: Sean Penn , George Clooney, John Cusack, Jim </a:t>
            </a:r>
            <a:r>
              <a:rPr lang="en-GB" dirty="0" err="1" smtClean="0"/>
              <a:t>Caveizel</a:t>
            </a:r>
            <a:r>
              <a:rPr lang="en-GB" dirty="0" smtClean="0"/>
              <a:t>, Adrienne </a:t>
            </a:r>
            <a:r>
              <a:rPr lang="en-GB" dirty="0" err="1" smtClean="0"/>
              <a:t>Brody,Woody</a:t>
            </a:r>
            <a:r>
              <a:rPr lang="en-GB" dirty="0" smtClean="0"/>
              <a:t> </a:t>
            </a:r>
            <a:r>
              <a:rPr lang="en-GB" dirty="0" err="1" smtClean="0"/>
              <a:t>Harrelson,Nick</a:t>
            </a:r>
            <a:r>
              <a:rPr lang="en-GB" dirty="0" smtClean="0"/>
              <a:t> Nolte and John Travolta.</a:t>
            </a:r>
          </a:p>
          <a:p>
            <a:r>
              <a:rPr lang="en-GB" dirty="0" smtClean="0"/>
              <a:t>Its a haunting and realistic view of military and moral chaos in the pacific during World War 2.</a:t>
            </a:r>
          </a:p>
          <a:p>
            <a:r>
              <a:rPr lang="en-GB" dirty="0" smtClean="0"/>
              <a:t>It has been called an untouched cinematic masterpiece.</a:t>
            </a:r>
          </a:p>
          <a:p>
            <a:r>
              <a:rPr lang="en-GB" dirty="0" smtClean="0"/>
              <a:t>Many say its the finest contemporary war movie ever made.</a:t>
            </a:r>
          </a:p>
          <a:p>
            <a:r>
              <a:rPr lang="en-GB" dirty="0" smtClean="0"/>
              <a:t>The film has a great cast and gripping soundtrack.</a:t>
            </a:r>
          </a:p>
          <a:p>
            <a:r>
              <a:rPr lang="en-GB" dirty="0" smtClean="0"/>
              <a:t>Nolte and penn have class performances.</a:t>
            </a:r>
          </a:p>
          <a:p>
            <a:r>
              <a:rPr lang="en-GB" dirty="0" smtClean="0"/>
              <a:t>The film was nominated for 7 Oscars.</a:t>
            </a:r>
            <a:endParaRPr lang="en-GB" dirty="0"/>
          </a:p>
        </p:txBody>
      </p:sp>
    </p:spTree>
  </p:cSld>
  <p:clrMapOvr>
    <a:masterClrMapping/>
  </p:clrMapOvr>
  <p:transition spd="med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thin red line</a:t>
            </a:r>
            <a:endParaRPr lang="en-GB" dirty="0"/>
          </a:p>
        </p:txBody>
      </p:sp>
      <p:pic>
        <p:nvPicPr>
          <p:cNvPr id="5" name="Picture 4" descr="imagesCADDUW9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973" y="3151251"/>
            <a:ext cx="2498027" cy="3706749"/>
          </a:xfrm>
          <a:prstGeom prst="rect">
            <a:avLst/>
          </a:prstGeom>
        </p:spPr>
      </p:pic>
      <p:pic>
        <p:nvPicPr>
          <p:cNvPr id="6" name="Picture 5" descr="imagesCAZYTKF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57760"/>
            <a:ext cx="2167414" cy="1455489"/>
          </a:xfrm>
          <a:prstGeom prst="rect">
            <a:avLst/>
          </a:prstGeom>
        </p:spPr>
      </p:pic>
      <p:pic>
        <p:nvPicPr>
          <p:cNvPr id="8" name="Content Placeholder 7" descr="imagesCAZYTKFD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1357298"/>
            <a:ext cx="2764917" cy="2000631"/>
          </a:xfrm>
        </p:spPr>
      </p:pic>
      <p:pic>
        <p:nvPicPr>
          <p:cNvPr id="9" name="Picture 8" descr="The_Thin_Red_Line_or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2468880"/>
            <a:ext cx="4389120" cy="438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Thin Red Line</a:t>
            </a:r>
            <a:endParaRPr lang="en-GB" dirty="0"/>
          </a:p>
        </p:txBody>
      </p:sp>
      <p:pic>
        <p:nvPicPr>
          <p:cNvPr id="4" name="The Thin Red Line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16430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1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Glory  , </a:t>
            </a:r>
            <a:r>
              <a:rPr lang="en-GB" dirty="0" err="1" smtClean="0"/>
              <a:t>schindlers</a:t>
            </a:r>
            <a:r>
              <a:rPr lang="en-GB" dirty="0" smtClean="0"/>
              <a:t> list and basic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www.youtube.com/watch?v=9r72aGkShD4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www.youtube.com/watch?v=W74jGQ-CDTE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www.youtube.com/watch?v=Bl3-jd0WKDY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1998:</a:t>
            </a:r>
            <a:br>
              <a:rPr lang="en-GB" dirty="0" smtClean="0"/>
            </a:br>
            <a:r>
              <a:rPr lang="en-GB" dirty="0" smtClean="0"/>
              <a:t>saving private Ryan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Director: Steven Spielberg</a:t>
            </a:r>
          </a:p>
          <a:p>
            <a:r>
              <a:rPr lang="en-GB" dirty="0" smtClean="0"/>
              <a:t>Producer: Steven Spielberg</a:t>
            </a:r>
          </a:p>
          <a:p>
            <a:r>
              <a:rPr lang="en-GB" dirty="0" smtClean="0"/>
              <a:t>Cast: Tom Hanks, Matt Damon, Tom Sizemore and Edward Burns.</a:t>
            </a:r>
          </a:p>
          <a:p>
            <a:r>
              <a:rPr lang="en-GB" dirty="0" smtClean="0"/>
              <a:t>This is definitely the war classic of my lifetime anyway.</a:t>
            </a:r>
          </a:p>
          <a:p>
            <a:r>
              <a:rPr lang="en-GB" dirty="0" smtClean="0"/>
              <a:t>It was the top grossing motion picture of 1998.</a:t>
            </a:r>
          </a:p>
          <a:p>
            <a:r>
              <a:rPr lang="en-GB" dirty="0" smtClean="0"/>
              <a:t>Its about a group of American soldiers that embark on a special mission .</a:t>
            </a:r>
          </a:p>
          <a:p>
            <a:r>
              <a:rPr lang="en-GB" dirty="0" smtClean="0"/>
              <a:t>That mission is to find private James Ryan whose 3 brothers have been killed in battle.</a:t>
            </a:r>
          </a:p>
          <a:p>
            <a:r>
              <a:rPr lang="en-GB" dirty="0" smtClean="0"/>
              <a:t>The 8 men assigned to this mission are led by captain john miller(Hanks).</a:t>
            </a:r>
          </a:p>
          <a:p>
            <a:r>
              <a:rPr lang="en-GB" dirty="0" smtClean="0"/>
              <a:t>This film shows us the harsh , cold realities of life in the battlefield.</a:t>
            </a:r>
            <a:endParaRPr lang="en-GB" dirty="0"/>
          </a:p>
        </p:txBody>
      </p:sp>
    </p:spTree>
  </p:cSld>
  <p:clrMapOvr>
    <a:masterClrMapping/>
  </p:clrMapOvr>
  <p:transition>
    <p:cover dir="lu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 private </a:t>
            </a:r>
            <a:r>
              <a:rPr lang="en-GB" dirty="0" err="1" smtClean="0"/>
              <a:t>ryan</a:t>
            </a:r>
            <a:endParaRPr lang="en-GB" dirty="0"/>
          </a:p>
        </p:txBody>
      </p:sp>
      <p:pic>
        <p:nvPicPr>
          <p:cNvPr id="4" name="Content Placeholder 3" descr="saving_private_ryan_ve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3264865" cy="4441393"/>
          </a:xfrm>
        </p:spPr>
      </p:pic>
      <p:pic>
        <p:nvPicPr>
          <p:cNvPr id="5" name="Picture 4" descr="savprvtryan-98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100" y="2428868"/>
            <a:ext cx="5422900" cy="3625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 private Ryan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has a great performance by Tom Hanks as Captain John Miller. </a:t>
            </a:r>
          </a:p>
          <a:p>
            <a:r>
              <a:rPr lang="en-GB" dirty="0" smtClean="0"/>
              <a:t>Also Matt Damon does very well in an early film role.</a:t>
            </a:r>
          </a:p>
          <a:p>
            <a:r>
              <a:rPr lang="en-GB" dirty="0" smtClean="0"/>
              <a:t>Saving Private Ryan won 5 Oscars  including best director and best sound effects and editing.</a:t>
            </a:r>
          </a:p>
          <a:p>
            <a:r>
              <a:rPr lang="en-GB" dirty="0" smtClean="0"/>
              <a:t>The movie will live forever as a true epic.</a:t>
            </a:r>
            <a:endParaRPr lang="en-GB" dirty="0"/>
          </a:p>
        </p:txBody>
      </p:sp>
    </p:spTree>
  </p:cSld>
  <p:clrMapOvr>
    <a:masterClrMapping/>
  </p:clrMapOvr>
  <p:transition spd="med">
    <p:cover dir="ru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 Private Ryan</a:t>
            </a:r>
            <a:endParaRPr lang="en-GB" dirty="0"/>
          </a:p>
        </p:txBody>
      </p:sp>
      <p:pic>
        <p:nvPicPr>
          <p:cNvPr id="4" name="Saving Private Ryan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17144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3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War Movie Time Line continues: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1998: The Thin Red Line</a:t>
            </a:r>
          </a:p>
          <a:p>
            <a:r>
              <a:rPr lang="en-GB" dirty="0" smtClean="0"/>
              <a:t>1998: Saving Private Ryan</a:t>
            </a:r>
          </a:p>
          <a:p>
            <a:r>
              <a:rPr lang="en-GB" dirty="0" smtClean="0"/>
              <a:t>1999: The Patriot</a:t>
            </a:r>
          </a:p>
          <a:p>
            <a:r>
              <a:rPr lang="en-GB" dirty="0" smtClean="0"/>
              <a:t>2001: Pearl Harbour</a:t>
            </a:r>
          </a:p>
          <a:p>
            <a:r>
              <a:rPr lang="en-GB" dirty="0" smtClean="0"/>
              <a:t>2002: Harts War</a:t>
            </a:r>
          </a:p>
          <a:p>
            <a:r>
              <a:rPr lang="en-GB" dirty="0" smtClean="0"/>
              <a:t>2002: Black Hawk Down</a:t>
            </a:r>
          </a:p>
          <a:p>
            <a:r>
              <a:rPr lang="en-GB" dirty="0" smtClean="0"/>
              <a:t>2003: </a:t>
            </a:r>
            <a:r>
              <a:rPr lang="en-GB" dirty="0" err="1" smtClean="0"/>
              <a:t>Windtalkers</a:t>
            </a:r>
            <a:endParaRPr lang="en-GB" dirty="0" smtClean="0"/>
          </a:p>
          <a:p>
            <a:r>
              <a:rPr lang="en-GB" dirty="0" smtClean="0"/>
              <a:t>2003:Basic</a:t>
            </a:r>
          </a:p>
          <a:p>
            <a:r>
              <a:rPr lang="en-GB" dirty="0" smtClean="0"/>
              <a:t>2004: Men Of Honour</a:t>
            </a:r>
          </a:p>
          <a:p>
            <a:r>
              <a:rPr lang="en-GB" dirty="0" smtClean="0"/>
              <a:t>2006: The Wind That Shakes The Barley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wipe dir="u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war top 10: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1.  Saving Private Ryan</a:t>
            </a:r>
          </a:p>
          <a:p>
            <a:r>
              <a:rPr lang="en-GB" dirty="0" smtClean="0"/>
              <a:t>2. The Thin Red Line</a:t>
            </a:r>
          </a:p>
          <a:p>
            <a:r>
              <a:rPr lang="en-GB" dirty="0" smtClean="0"/>
              <a:t>3. Brave heart</a:t>
            </a:r>
          </a:p>
          <a:p>
            <a:r>
              <a:rPr lang="en-GB" dirty="0" smtClean="0"/>
              <a:t>4. The Wind That Shakes The Barley</a:t>
            </a:r>
          </a:p>
          <a:p>
            <a:r>
              <a:rPr lang="en-GB" dirty="0" smtClean="0"/>
              <a:t>5. Full Metal Jacket</a:t>
            </a:r>
          </a:p>
          <a:p>
            <a:r>
              <a:rPr lang="en-GB" dirty="0" smtClean="0"/>
              <a:t>6. Born On The Fourth Of July</a:t>
            </a:r>
          </a:p>
          <a:p>
            <a:r>
              <a:rPr lang="en-GB" dirty="0" smtClean="0"/>
              <a:t>7. Platoon</a:t>
            </a:r>
          </a:p>
          <a:p>
            <a:r>
              <a:rPr lang="en-GB" dirty="0" smtClean="0"/>
              <a:t>8. Casualties Of War</a:t>
            </a:r>
          </a:p>
          <a:p>
            <a:r>
              <a:rPr lang="en-GB" dirty="0" smtClean="0"/>
              <a:t>9. Michael Collins</a:t>
            </a:r>
          </a:p>
          <a:p>
            <a:r>
              <a:rPr lang="en-GB" dirty="0" smtClean="0"/>
              <a:t>10. Black Hawk Down</a:t>
            </a:r>
            <a:endParaRPr lang="en-GB" dirty="0"/>
          </a:p>
        </p:txBody>
      </p:sp>
    </p:spTree>
  </p:cSld>
  <p:clrMapOvr>
    <a:masterClrMapping/>
  </p:clrMapOvr>
  <p:transition spd="med">
    <p:wip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TRAILERS OF THE WINDTHAT SHAKES THE BARLEY , WE WERE SOLDIERS AND BORN ON THE 4</a:t>
            </a:r>
            <a:r>
              <a:rPr lang="en-GB" baseline="30000" dirty="0" smtClean="0"/>
              <a:t>TH</a:t>
            </a:r>
            <a:r>
              <a:rPr lang="en-GB" dirty="0" smtClean="0"/>
              <a:t> OF JULY.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http://www.youtube.com/watch?v=Hc61Cjmmbkg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http://www.youtube.com/watch?v=t8NR6n1nRMI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www.youtube.com/watch?v=vUsB68-w6Wg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great war movies:</a:t>
            </a:r>
            <a:endParaRPr lang="en-GB" dirty="0"/>
          </a:p>
        </p:txBody>
      </p:sp>
      <p:pic>
        <p:nvPicPr>
          <p:cNvPr id="4" name="Content Placeholder 3" descr="40b0if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785926"/>
            <a:ext cx="3252004" cy="4625975"/>
          </a:xfrm>
        </p:spPr>
      </p:pic>
      <p:pic>
        <p:nvPicPr>
          <p:cNvPr id="5" name="Picture 4" descr="imagesCA0EAFC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2143116"/>
            <a:ext cx="2814161" cy="4206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TRAILERS OF THE PATRIOT ,BLACK HAWK DOWN AND CASUALTIES OF WAR.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http://www.youtube.com/watch?v=tjt0jc3za5o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http://www.youtube.com/watch?v=zxPT5QKy77M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http://www.youtube.com/watch?v=U_OVJxTyHy4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My Five Reasons For Picking The </a:t>
            </a:r>
            <a:br>
              <a:rPr lang="en-GB" dirty="0" smtClean="0"/>
            </a:br>
            <a:r>
              <a:rPr lang="en-GB" dirty="0" smtClean="0"/>
              <a:t>War Genre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The fact that the movies are usually exiting from start to finish.</a:t>
            </a:r>
          </a:p>
          <a:p>
            <a:r>
              <a:rPr lang="en-GB" sz="2800" dirty="0" smtClean="0"/>
              <a:t>They bring out alot of intensity in actors for </a:t>
            </a:r>
            <a:r>
              <a:rPr lang="en-GB" sz="2800" dirty="0" err="1" smtClean="0"/>
              <a:t>eg.Tom</a:t>
            </a:r>
            <a:r>
              <a:rPr lang="en-GB" sz="2800" dirty="0" smtClean="0"/>
              <a:t> Hanks in saving private Ryan and Charlie Sheen in Platoon.</a:t>
            </a:r>
          </a:p>
          <a:p>
            <a:r>
              <a:rPr lang="en-GB" sz="2800" dirty="0" smtClean="0"/>
              <a:t>War movies give those who don't like reading a great insight into history.</a:t>
            </a:r>
          </a:p>
          <a:p>
            <a:r>
              <a:rPr lang="en-GB" sz="2800" dirty="0" smtClean="0"/>
              <a:t>They make people more aware of how gruesome violence can be.</a:t>
            </a:r>
          </a:p>
          <a:p>
            <a:r>
              <a:rPr lang="en-GB" sz="2800" dirty="0" smtClean="0"/>
              <a:t>War movies bring us some great sound effects and camera shots to make scenes more intense.</a:t>
            </a:r>
            <a:endParaRPr lang="en-GB" sz="2800" dirty="0"/>
          </a:p>
        </p:txBody>
      </p:sp>
    </p:spTree>
  </p:cSld>
  <p:clrMapOvr>
    <a:masterClrMapping/>
  </p:clrMapOvr>
  <p:transition>
    <p:wipe dir="d"/>
    <p:sndAc>
      <p:stSnd>
        <p:snd r:embed="rId3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 movies I am reviewing now are: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Platoon</a:t>
            </a:r>
          </a:p>
          <a:p>
            <a:r>
              <a:rPr lang="en-GB" dirty="0" smtClean="0"/>
              <a:t>Full Metal Jacket</a:t>
            </a:r>
          </a:p>
          <a:p>
            <a:r>
              <a:rPr lang="en-GB" dirty="0" err="1" smtClean="0"/>
              <a:t>Braveheart</a:t>
            </a:r>
            <a:endParaRPr lang="en-GB" dirty="0" smtClean="0"/>
          </a:p>
          <a:p>
            <a:r>
              <a:rPr lang="en-GB" dirty="0" smtClean="0"/>
              <a:t>Michael Collins</a:t>
            </a:r>
          </a:p>
          <a:p>
            <a:r>
              <a:rPr lang="en-GB" dirty="0" smtClean="0"/>
              <a:t>The Thin Red Line</a:t>
            </a:r>
          </a:p>
          <a:p>
            <a:r>
              <a:rPr lang="en-GB" dirty="0" smtClean="0"/>
              <a:t>Saving Private Ryan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wipe dir="r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1986:</a:t>
            </a:r>
            <a:br>
              <a:rPr lang="en-GB" dirty="0" smtClean="0"/>
            </a:br>
            <a:r>
              <a:rPr lang="en-GB" dirty="0" smtClean="0"/>
              <a:t>Platoon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Director:  Oliver Stone</a:t>
            </a:r>
          </a:p>
          <a:p>
            <a:r>
              <a:rPr lang="en-GB" sz="2800" dirty="0" smtClean="0"/>
              <a:t>Producers:  Oliver Stone and Arnold </a:t>
            </a:r>
            <a:r>
              <a:rPr lang="en-GB" sz="2800" dirty="0" err="1" smtClean="0"/>
              <a:t>Koppelson</a:t>
            </a:r>
            <a:endParaRPr lang="en-GB" sz="2800" dirty="0" smtClean="0"/>
          </a:p>
          <a:p>
            <a:r>
              <a:rPr lang="en-GB" sz="2800" dirty="0" smtClean="0"/>
              <a:t>Cast:  Charlie Sheen, Willem Defoe, Tom </a:t>
            </a:r>
            <a:r>
              <a:rPr lang="en-GB" sz="2800" dirty="0" err="1" smtClean="0"/>
              <a:t>Beringer,Johney</a:t>
            </a:r>
            <a:r>
              <a:rPr lang="en-GB" sz="2800" dirty="0" smtClean="0"/>
              <a:t> </a:t>
            </a:r>
            <a:r>
              <a:rPr lang="en-GB" sz="2800" dirty="0" err="1" smtClean="0"/>
              <a:t>Depp</a:t>
            </a:r>
            <a:r>
              <a:rPr lang="en-GB" sz="2800" dirty="0" smtClean="0"/>
              <a:t> and Forrest Whittaker.</a:t>
            </a:r>
          </a:p>
          <a:p>
            <a:r>
              <a:rPr lang="en-GB" sz="2800" dirty="0" smtClean="0"/>
              <a:t>Platoon was based on a true  story of Oliver stones time in Vietnam.</a:t>
            </a:r>
          </a:p>
          <a:p>
            <a:r>
              <a:rPr lang="en-GB" sz="2800" dirty="0" smtClean="0"/>
              <a:t>Now a Film Director He shares his wild and deadly experience with all of us  in the film.</a:t>
            </a:r>
          </a:p>
          <a:p>
            <a:r>
              <a:rPr lang="en-GB" sz="2800" dirty="0" smtClean="0"/>
              <a:t>He shows violence as a cold reality not leaving much to the imagination.</a:t>
            </a:r>
          </a:p>
          <a:p>
            <a:r>
              <a:rPr lang="en-GB" sz="2800" dirty="0" smtClean="0"/>
              <a:t>The character based on Stone was Chris </a:t>
            </a:r>
            <a:r>
              <a:rPr lang="en-GB" sz="2800" dirty="0" err="1" smtClean="0"/>
              <a:t>Tayler</a:t>
            </a:r>
            <a:r>
              <a:rPr lang="en-GB" sz="2800" dirty="0" smtClean="0"/>
              <a:t> played by Sheen.</a:t>
            </a:r>
          </a:p>
          <a:p>
            <a:endParaRPr lang="en-GB" sz="2800" dirty="0" smtClean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platoon</a:t>
            </a:r>
            <a:endParaRPr lang="en-GB" dirty="0"/>
          </a:p>
        </p:txBody>
      </p:sp>
      <p:pic>
        <p:nvPicPr>
          <p:cNvPr id="4" name="Content Placeholder 3" descr="imagesCA60ORO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14488"/>
            <a:ext cx="3671888" cy="2766155"/>
          </a:xfrm>
        </p:spPr>
      </p:pic>
      <p:pic>
        <p:nvPicPr>
          <p:cNvPr id="5" name="Picture 4" descr="imagesCAUDFJ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643050"/>
            <a:ext cx="2347341" cy="2649474"/>
          </a:xfrm>
          <a:prstGeom prst="rect">
            <a:avLst/>
          </a:prstGeom>
        </p:spPr>
      </p:pic>
      <p:pic>
        <p:nvPicPr>
          <p:cNvPr id="6" name="Picture 5" descr="imagesCAB7I3U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4517707"/>
            <a:ext cx="2358866" cy="2340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This was a big deal for Sheen as his dad Martin Sheen was the lead role in Apocalypse Now seven years previous.</a:t>
            </a:r>
          </a:p>
          <a:p>
            <a:r>
              <a:rPr lang="en-GB" dirty="0" smtClean="0"/>
              <a:t>His character was a young naive soldier faced with the challenge of the Vietcong and the challenge of the fear, exoustion and anger involved in brutal warfare.</a:t>
            </a:r>
          </a:p>
          <a:p>
            <a:r>
              <a:rPr lang="en-GB" dirty="0" smtClean="0"/>
              <a:t>The Movie won 4 Oscars including best picture and best director.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>
    <p:wipe dir="r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Platoon</a:t>
            </a:r>
            <a:endParaRPr lang="en-GB" dirty="0"/>
          </a:p>
        </p:txBody>
      </p:sp>
      <p:pic>
        <p:nvPicPr>
          <p:cNvPr id="4" name="Platoon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16430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1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1987: </a:t>
            </a:r>
            <a:br>
              <a:rPr lang="en-GB" dirty="0" smtClean="0"/>
            </a:br>
            <a:r>
              <a:rPr lang="en-GB" dirty="0" smtClean="0"/>
              <a:t>full metal jacket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Director: Stanley Kubrick</a:t>
            </a:r>
          </a:p>
          <a:p>
            <a:r>
              <a:rPr lang="en-GB" dirty="0" smtClean="0"/>
              <a:t>Producer: Stanley Kubrick</a:t>
            </a:r>
          </a:p>
          <a:p>
            <a:r>
              <a:rPr lang="en-GB" dirty="0" smtClean="0"/>
              <a:t>Cast:  Mathew </a:t>
            </a:r>
            <a:r>
              <a:rPr lang="en-GB" dirty="0" err="1" smtClean="0"/>
              <a:t>Modine</a:t>
            </a:r>
            <a:r>
              <a:rPr lang="en-GB" dirty="0" smtClean="0"/>
              <a:t> ,Adam Baldwin and </a:t>
            </a:r>
            <a:r>
              <a:rPr lang="en-GB" dirty="0" err="1" smtClean="0"/>
              <a:t>John.C.Riely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rather extreme Vietnam war movie takes us through boot camp and into the battlefeild.</a:t>
            </a:r>
          </a:p>
          <a:p>
            <a:r>
              <a:rPr lang="en-GB" dirty="0" smtClean="0"/>
              <a:t>Many call it the best War Movie ever made.</a:t>
            </a:r>
          </a:p>
          <a:p>
            <a:r>
              <a:rPr lang="en-GB" dirty="0" smtClean="0"/>
              <a:t>Kubrick's almost twisted vision left alot to be desired.</a:t>
            </a:r>
          </a:p>
          <a:p>
            <a:r>
              <a:rPr lang="en-GB" dirty="0" smtClean="0"/>
              <a:t>It shows the dehumanisation of soldiers going into battle.</a:t>
            </a:r>
          </a:p>
          <a:p>
            <a:r>
              <a:rPr lang="en-GB" dirty="0" smtClean="0"/>
              <a:t>The action is savage ,the humour is viol , but funny but funny at times .</a:t>
            </a:r>
          </a:p>
          <a:p>
            <a:r>
              <a:rPr lang="en-GB" dirty="0" smtClean="0"/>
              <a:t>The film scores as a cinematic classic.</a:t>
            </a:r>
            <a:endParaRPr lang="en-GB" dirty="0"/>
          </a:p>
        </p:txBody>
      </p:sp>
    </p:spTree>
  </p:cSld>
  <p:clrMapOvr>
    <a:masterClrMapping/>
  </p:clrMapOvr>
  <p:transition>
    <p:strips dir="ld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2004</TotalTime>
  <Words>1156</Words>
  <Application>Microsoft Office PowerPoint</Application>
  <PresentationFormat>On-screen Show (4:3)</PresentationFormat>
  <Paragraphs>175</Paragraphs>
  <Slides>34</Slides>
  <Notes>2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The War Movie Genre</vt:lpstr>
      <vt:lpstr>My War  Movie Time Line: 1986-2006 </vt:lpstr>
      <vt:lpstr>The War Movie Time Line continues:</vt:lpstr>
      <vt:lpstr>The  movies I am reviewing now are:</vt:lpstr>
      <vt:lpstr>1986: Platoon</vt:lpstr>
      <vt:lpstr>platoon</vt:lpstr>
      <vt:lpstr>Platoon</vt:lpstr>
      <vt:lpstr>Platoon</vt:lpstr>
      <vt:lpstr>1987:  full metal jacket</vt:lpstr>
      <vt:lpstr>Full metal jacket</vt:lpstr>
      <vt:lpstr>Full Metal Jacket</vt:lpstr>
      <vt:lpstr>Canadian  bacon  and  apocalypse now</vt:lpstr>
      <vt:lpstr>1995: braveheart</vt:lpstr>
      <vt:lpstr>braveheart</vt:lpstr>
      <vt:lpstr>Braveheart</vt:lpstr>
      <vt:lpstr> great comedy war skits</vt:lpstr>
      <vt:lpstr>1996: Michael Collins</vt:lpstr>
      <vt:lpstr>Micheal collins</vt:lpstr>
      <vt:lpstr>Michael Collins</vt:lpstr>
      <vt:lpstr>Micheal Collins</vt:lpstr>
      <vt:lpstr>Bridge on the river qwia, zulu and the wild geese and lawrence of arabia </vt:lpstr>
      <vt:lpstr>1998: The Thin Red Line</vt:lpstr>
      <vt:lpstr>The thin red line</vt:lpstr>
      <vt:lpstr>The Thin Red Line</vt:lpstr>
      <vt:lpstr>Glory  , schindlers list and basic </vt:lpstr>
      <vt:lpstr>1998: saving private Ryan</vt:lpstr>
      <vt:lpstr>Saving private ryan</vt:lpstr>
      <vt:lpstr>Saving private Ryan</vt:lpstr>
      <vt:lpstr>Saving Private Ryan</vt:lpstr>
      <vt:lpstr>My war top 10:</vt:lpstr>
      <vt:lpstr>TRAILERS OF THE WINDTHAT SHAKES THE BARLEY , WE WERE SOLDIERS AND BORN ON THE 4TH OF JULY.</vt:lpstr>
      <vt:lpstr>Other great war movies:</vt:lpstr>
      <vt:lpstr>TRAILERS OF THE PATRIOT ,BLACK HAWK DOWN AND CASUALTIES OF WAR.</vt:lpstr>
      <vt:lpstr>My Five Reasons For Picking The  War Genre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movie genre</dc:title>
  <dc:creator>ciaran keogh</dc:creator>
  <cp:lastModifiedBy>ciaran keogh</cp:lastModifiedBy>
  <cp:revision>106</cp:revision>
  <dcterms:created xsi:type="dcterms:W3CDTF">2007-10-13T23:33:58Z</dcterms:created>
  <dcterms:modified xsi:type="dcterms:W3CDTF">2009-09-16T18:27:15Z</dcterms:modified>
</cp:coreProperties>
</file>