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 id="259"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0" d="100"/>
          <a:sy n="70" d="100"/>
        </p:scale>
        <p:origin x="-107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B83AF4D-D7B2-4B0C-AF5E-210F99B9DA9C}" type="datetimeFigureOut">
              <a:rPr lang="en-US" smtClean="0"/>
              <a:pPr/>
              <a:t>10/30/2009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570AA3-A567-48B6-915F-6C0BBF5CE448}"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B83AF4D-D7B2-4B0C-AF5E-210F99B9DA9C}" type="datetimeFigureOut">
              <a:rPr lang="en-US" smtClean="0"/>
              <a:pPr/>
              <a:t>10/30/2009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570AA3-A567-48B6-915F-6C0BBF5CE448}"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B83AF4D-D7B2-4B0C-AF5E-210F99B9DA9C}" type="datetimeFigureOut">
              <a:rPr lang="en-US" smtClean="0"/>
              <a:pPr/>
              <a:t>10/30/2009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570AA3-A567-48B6-915F-6C0BBF5CE448}"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B83AF4D-D7B2-4B0C-AF5E-210F99B9DA9C}" type="datetimeFigureOut">
              <a:rPr lang="en-US" smtClean="0"/>
              <a:pPr/>
              <a:t>10/30/2009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570AA3-A567-48B6-915F-6C0BBF5CE448}"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83AF4D-D7B2-4B0C-AF5E-210F99B9DA9C}" type="datetimeFigureOut">
              <a:rPr lang="en-US" smtClean="0"/>
              <a:pPr/>
              <a:t>10/30/2009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570AA3-A567-48B6-915F-6C0BBF5CE448}"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B83AF4D-D7B2-4B0C-AF5E-210F99B9DA9C}" type="datetimeFigureOut">
              <a:rPr lang="en-US" smtClean="0"/>
              <a:pPr/>
              <a:t>10/30/2009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E570AA3-A567-48B6-915F-6C0BBF5CE448}"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B83AF4D-D7B2-4B0C-AF5E-210F99B9DA9C}" type="datetimeFigureOut">
              <a:rPr lang="en-US" smtClean="0"/>
              <a:pPr/>
              <a:t>10/30/2009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E570AA3-A567-48B6-915F-6C0BBF5CE448}"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B83AF4D-D7B2-4B0C-AF5E-210F99B9DA9C}" type="datetimeFigureOut">
              <a:rPr lang="en-US" smtClean="0"/>
              <a:pPr/>
              <a:t>10/30/2009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E570AA3-A567-48B6-915F-6C0BBF5CE448}"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83AF4D-D7B2-4B0C-AF5E-210F99B9DA9C}" type="datetimeFigureOut">
              <a:rPr lang="en-US" smtClean="0"/>
              <a:pPr/>
              <a:t>10/30/2009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E570AA3-A567-48B6-915F-6C0BBF5CE448}"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83AF4D-D7B2-4B0C-AF5E-210F99B9DA9C}" type="datetimeFigureOut">
              <a:rPr lang="en-US" smtClean="0"/>
              <a:pPr/>
              <a:t>10/30/2009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E570AA3-A567-48B6-915F-6C0BBF5CE448}"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83AF4D-D7B2-4B0C-AF5E-210F99B9DA9C}" type="datetimeFigureOut">
              <a:rPr lang="en-US" smtClean="0"/>
              <a:pPr/>
              <a:t>10/30/2009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E570AA3-A567-48B6-915F-6C0BBF5CE448}"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83AF4D-D7B2-4B0C-AF5E-210F99B9DA9C}" type="datetimeFigureOut">
              <a:rPr lang="en-US" smtClean="0"/>
              <a:pPr/>
              <a:t>10/30/2009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570AA3-A567-48B6-915F-6C0BBF5CE448}" type="slidenum">
              <a:rPr lang="en-GB" smtClean="0"/>
              <a:pPr/>
              <a:t>‹#›</a:t>
            </a:fld>
            <a:endParaRPr lang="en-GB"/>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_rels/slide10.xml.rels><?xml version="1.0" encoding="UTF-8" standalone="yes"?>
<Relationships xmlns="http://schemas.openxmlformats.org/package/2006/relationships"><Relationship Id="rId3" Type="http://schemas.openxmlformats.org/officeDocument/2006/relationships/hyperlink" Target="http://www.youtube.com/watch?v=RekTOwgtgtg" TargetMode="External"/><Relationship Id="rId2" Type="http://schemas.openxmlformats.org/officeDocument/2006/relationships/hyperlink" Target="http://www.youtube.com/watch?v=qjVIvKq5XAA" TargetMode="External"/><Relationship Id="rId1" Type="http://schemas.openxmlformats.org/officeDocument/2006/relationships/slideLayout" Target="../slideLayouts/slideLayout2.xml"/><Relationship Id="rId5" Type="http://schemas.openxmlformats.org/officeDocument/2006/relationships/hyperlink" Target="http://www.youtube.com/watch?v=GZZ0NuvwC6s" TargetMode="External"/><Relationship Id="rId4" Type="http://schemas.openxmlformats.org/officeDocument/2006/relationships/hyperlink" Target="http://www.youtube.com/watch?v=GK-uQPI_4kg"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www.youtube.com/watch?v=dC65XCch1ds" TargetMode="External"/><Relationship Id="rId3" Type="http://schemas.openxmlformats.org/officeDocument/2006/relationships/hyperlink" Target="http://www.youtube.com/watch?v=Abmw6BJS4bI" TargetMode="External"/><Relationship Id="rId7" Type="http://schemas.openxmlformats.org/officeDocument/2006/relationships/hyperlink" Target="http://www.youtube.com/watch?v=FytJt8tVqYU" TargetMode="External"/><Relationship Id="rId2" Type="http://schemas.openxmlformats.org/officeDocument/2006/relationships/hyperlink" Target="http://www.youtube.com/watch?v=wwNM2DzbG14" TargetMode="External"/><Relationship Id="rId1" Type="http://schemas.openxmlformats.org/officeDocument/2006/relationships/slideLayout" Target="../slideLayouts/slideLayout2.xml"/><Relationship Id="rId6" Type="http://schemas.openxmlformats.org/officeDocument/2006/relationships/hyperlink" Target="http://www.youtube.com/watch?v=FiLPOSN-xn0" TargetMode="External"/><Relationship Id="rId5" Type="http://schemas.openxmlformats.org/officeDocument/2006/relationships/hyperlink" Target="http://www.youtube.com/watch?v=f4l_cF7k5vs" TargetMode="External"/><Relationship Id="rId4" Type="http://schemas.openxmlformats.org/officeDocument/2006/relationships/hyperlink" Target="http://www.youtube.com/watch?v=RHNoSnuh6cE"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youtube.com/watch?v=0OgsRaKOyX4" TargetMode="External"/><Relationship Id="rId2" Type="http://schemas.openxmlformats.org/officeDocument/2006/relationships/hyperlink" Target="http://www.youtube.com/watch?v=FeUq7hPL9n4"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www.youtube.com/watch?v=ipYtjWZ7R68" TargetMode="External"/><Relationship Id="rId3" Type="http://schemas.openxmlformats.org/officeDocument/2006/relationships/hyperlink" Target="http://www.youtube.com/watch?v=7MsRtgbvd0k" TargetMode="External"/><Relationship Id="rId7" Type="http://schemas.openxmlformats.org/officeDocument/2006/relationships/hyperlink" Target="http://www.youtube.com/watch?v=GJs1egVPJxk" TargetMode="External"/><Relationship Id="rId2" Type="http://schemas.openxmlformats.org/officeDocument/2006/relationships/hyperlink" Target="http://www.youtube.com/watch?v=vvML0KnxZgM" TargetMode="External"/><Relationship Id="rId1" Type="http://schemas.openxmlformats.org/officeDocument/2006/relationships/slideLayout" Target="../slideLayouts/slideLayout2.xml"/><Relationship Id="rId6" Type="http://schemas.openxmlformats.org/officeDocument/2006/relationships/hyperlink" Target="http://www.youtube.com/watch?v=pN74doeAi6U" TargetMode="External"/><Relationship Id="rId5" Type="http://schemas.openxmlformats.org/officeDocument/2006/relationships/hyperlink" Target="http://www.youtube.com/watch?v=fP_eV5IJi_E" TargetMode="External"/><Relationship Id="rId10" Type="http://schemas.openxmlformats.org/officeDocument/2006/relationships/image" Target="../media/image1.jpeg"/><Relationship Id="rId4" Type="http://schemas.openxmlformats.org/officeDocument/2006/relationships/hyperlink" Target="http://www.youtube.com/watch?v=BchFRyDKZck" TargetMode="External"/><Relationship Id="rId9" Type="http://schemas.openxmlformats.org/officeDocument/2006/relationships/hyperlink" Target="http://www.youtube.com/watch?v=6ECu0F1epF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youtube.com/watch?v=kzYw3bDQbRw" TargetMode="External"/><Relationship Id="rId2" Type="http://schemas.openxmlformats.org/officeDocument/2006/relationships/hyperlink" Target="http://www.youtube.com/watch?v=ecfZ8Lc_1L4" TargetMode="External"/><Relationship Id="rId1" Type="http://schemas.openxmlformats.org/officeDocument/2006/relationships/slideLayout" Target="../slideLayouts/slideLayout2.xml"/><Relationship Id="rId5" Type="http://schemas.openxmlformats.org/officeDocument/2006/relationships/hyperlink" Target="http://www.youtube.com/watch?v=XDVETbkRBww" TargetMode="External"/><Relationship Id="rId4" Type="http://schemas.openxmlformats.org/officeDocument/2006/relationships/hyperlink" Target="http://www.youtube.com/watch?v=83OTONuTDiU" TargetMode="External"/></Relationships>
</file>

<file path=ppt/slides/_rels/slide6.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hyperlink" Target="http://www.youtube.com/watch?v=sIJabIcXxCY" TargetMode="External"/><Relationship Id="rId7" Type="http://schemas.openxmlformats.org/officeDocument/2006/relationships/hyperlink" Target="http://www.youtube.com/watch?v=UfrVYpUghrM" TargetMode="External"/><Relationship Id="rId2" Type="http://schemas.openxmlformats.org/officeDocument/2006/relationships/hyperlink" Target="http://www.youtube.com/watch?v=TuCgamV_92g" TargetMode="External"/><Relationship Id="rId1" Type="http://schemas.openxmlformats.org/officeDocument/2006/relationships/slideLayout" Target="../slideLayouts/slideLayout2.xml"/><Relationship Id="rId6" Type="http://schemas.openxmlformats.org/officeDocument/2006/relationships/hyperlink" Target="http://www.youtube.com/watch?v=SIa1OEQu9SY" TargetMode="External"/><Relationship Id="rId5" Type="http://schemas.openxmlformats.org/officeDocument/2006/relationships/hyperlink" Target="http://www.youtube.com/watch?v=NpR1iENNzlc" TargetMode="External"/><Relationship Id="rId4" Type="http://schemas.openxmlformats.org/officeDocument/2006/relationships/hyperlink" Target="http://www.youtube.com/watch?v=wLC4P-TTJKA"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www.youtube.com/watch?v=bNMF5gbSMeE" TargetMode="External"/><Relationship Id="rId3" Type="http://schemas.openxmlformats.org/officeDocument/2006/relationships/hyperlink" Target="http://www.youtube.com/watch?v=h1SeONkHfJ4" TargetMode="External"/><Relationship Id="rId7" Type="http://schemas.openxmlformats.org/officeDocument/2006/relationships/hyperlink" Target="http://www.youtube.com/watch?v=8SfRsM-nUoI" TargetMode="External"/><Relationship Id="rId2" Type="http://schemas.openxmlformats.org/officeDocument/2006/relationships/hyperlink" Target="http://www.youtube.com/watch?v=vWsMx45vcV4" TargetMode="External"/><Relationship Id="rId1" Type="http://schemas.openxmlformats.org/officeDocument/2006/relationships/slideLayout" Target="../slideLayouts/slideLayout2.xml"/><Relationship Id="rId6" Type="http://schemas.openxmlformats.org/officeDocument/2006/relationships/hyperlink" Target="http://www.youtube.com/watch?v=tDPGFexb_1A" TargetMode="External"/><Relationship Id="rId5" Type="http://schemas.openxmlformats.org/officeDocument/2006/relationships/hyperlink" Target="http://www.youtube.com/watch?v=9xCFF0nsSlw" TargetMode="External"/><Relationship Id="rId4" Type="http://schemas.openxmlformats.org/officeDocument/2006/relationships/hyperlink" Target="http://www.youtube.com/watch?v=XA45c3o4gaY"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youtube.com/watch?v=fgLBrYuJezo" TargetMode="External"/><Relationship Id="rId2" Type="http://schemas.openxmlformats.org/officeDocument/2006/relationships/hyperlink" Target="http://www.youtube.com/watch?v=YOowcLRMJW8" TargetMode="External"/><Relationship Id="rId1" Type="http://schemas.openxmlformats.org/officeDocument/2006/relationships/slideLayout" Target="../slideLayouts/slideLayout2.xml"/><Relationship Id="rId4" Type="http://schemas.openxmlformats.org/officeDocument/2006/relationships/hyperlink" Target="http://www.youtube.com/watch?v=CFIQEBjUrRM"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youtube.com/watch?v=kbNiCuoGKs8" TargetMode="External"/><Relationship Id="rId2" Type="http://schemas.openxmlformats.org/officeDocument/2006/relationships/hyperlink" Target="http://www.youtube.com/watch?v=7HCufCypRLg" TargetMode="External"/><Relationship Id="rId1" Type="http://schemas.openxmlformats.org/officeDocument/2006/relationships/slideLayout" Target="../slideLayouts/slideLayout2.xml"/><Relationship Id="rId6" Type="http://schemas.openxmlformats.org/officeDocument/2006/relationships/hyperlink" Target="http://www.youtube.com/watch?v=Fyk1yAwlUOE" TargetMode="External"/><Relationship Id="rId5" Type="http://schemas.openxmlformats.org/officeDocument/2006/relationships/hyperlink" Target="http://www.youtube.com/watch?v=DhwL4UMQFN4" TargetMode="External"/><Relationship Id="rId4" Type="http://schemas.openxmlformats.org/officeDocument/2006/relationships/hyperlink" Target="http://www.youtube.com/watch?v=rt_z7BQu5q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THE HISTORY </a:t>
            </a:r>
            <a:br>
              <a:rPr lang="en-GB" dirty="0" smtClean="0"/>
            </a:br>
            <a:r>
              <a:rPr lang="en-GB" dirty="0" smtClean="0"/>
              <a:t>OF</a:t>
            </a:r>
            <a:br>
              <a:rPr lang="en-GB" dirty="0" smtClean="0"/>
            </a:br>
            <a:r>
              <a:rPr lang="en-GB" dirty="0" smtClean="0"/>
              <a:t>WCW</a:t>
            </a:r>
            <a:br>
              <a:rPr lang="en-GB" dirty="0" smtClean="0"/>
            </a:br>
            <a:r>
              <a:rPr lang="en-GB" dirty="0" smtClean="0"/>
              <a:t>SUPERBRAWL</a:t>
            </a:r>
            <a:br>
              <a:rPr lang="en-GB" dirty="0" smtClean="0"/>
            </a:br>
            <a:r>
              <a:rPr lang="en-GB" dirty="0" smtClean="0"/>
              <a:t>I </a:t>
            </a:r>
            <a:r>
              <a:rPr lang="en-GB" smtClean="0"/>
              <a:t>– X1</a:t>
            </a:r>
            <a:r>
              <a:rPr lang="en-GB" dirty="0" smtClean="0"/>
              <a:t/>
            </a:r>
            <a:br>
              <a:rPr lang="en-GB" dirty="0" smtClean="0"/>
            </a:br>
            <a:r>
              <a:rPr lang="en-GB" dirty="0" smtClean="0"/>
              <a:t>1991 </a:t>
            </a:r>
            <a:r>
              <a:rPr lang="en-GB" smtClean="0"/>
              <a:t>-2001</a:t>
            </a:r>
            <a:endParaRPr lang="en-GB" dirty="0"/>
          </a:p>
        </p:txBody>
      </p:sp>
      <p:sp>
        <p:nvSpPr>
          <p:cNvPr id="3" name="Subtitle 2"/>
          <p:cNvSpPr>
            <a:spLocks noGrp="1"/>
          </p:cNvSpPr>
          <p:nvPr>
            <p:ph type="subTitle" idx="1"/>
          </p:nvPr>
        </p:nvSpPr>
        <p:spPr>
          <a:xfrm>
            <a:off x="1371600" y="5429264"/>
            <a:ext cx="6400800" cy="209536"/>
          </a:xfrm>
        </p:spPr>
        <p:txBody>
          <a:bodyPr>
            <a:normAutofit fontScale="25000" lnSpcReduction="20000"/>
          </a:bodyPr>
          <a:lstStyle/>
          <a:p>
            <a:endParaRPr lang="en-GB" dirty="0"/>
          </a:p>
        </p:txBody>
      </p:sp>
      <p:pic>
        <p:nvPicPr>
          <p:cNvPr id="1026" name="Picture 2" descr="C:\Users\ciaran keogh\Pictures\200px-SuperBrawl_I.jpg"/>
          <p:cNvPicPr>
            <a:picLocks noChangeAspect="1" noChangeArrowheads="1"/>
          </p:cNvPicPr>
          <p:nvPr/>
        </p:nvPicPr>
        <p:blipFill>
          <a:blip r:embed="rId2"/>
          <a:srcRect/>
          <a:stretch>
            <a:fillRect/>
          </a:stretch>
        </p:blipFill>
        <p:spPr bwMode="auto">
          <a:xfrm>
            <a:off x="214282" y="1571612"/>
            <a:ext cx="1357322" cy="2786082"/>
          </a:xfrm>
          <a:prstGeom prst="rect">
            <a:avLst/>
          </a:prstGeom>
          <a:noFill/>
        </p:spPr>
      </p:pic>
      <p:pic>
        <p:nvPicPr>
          <p:cNvPr id="1027" name="Picture 3" descr="C:\Users\ciaran keogh\Pictures\200px-SuperBrawl_III.jpg"/>
          <p:cNvPicPr>
            <a:picLocks noChangeAspect="1" noChangeArrowheads="1"/>
          </p:cNvPicPr>
          <p:nvPr/>
        </p:nvPicPr>
        <p:blipFill>
          <a:blip r:embed="rId3"/>
          <a:srcRect/>
          <a:stretch>
            <a:fillRect/>
          </a:stretch>
        </p:blipFill>
        <p:spPr bwMode="auto">
          <a:xfrm>
            <a:off x="6286512" y="142852"/>
            <a:ext cx="2540000" cy="2714644"/>
          </a:xfrm>
          <a:prstGeom prst="rect">
            <a:avLst/>
          </a:prstGeom>
          <a:noFill/>
        </p:spPr>
      </p:pic>
      <p:pic>
        <p:nvPicPr>
          <p:cNvPr id="1029" name="Picture 5" descr="C:\Users\ciaran keogh\Pictures\200px-SuperBrawl_VI.jpg"/>
          <p:cNvPicPr>
            <a:picLocks noChangeAspect="1" noChangeArrowheads="1"/>
          </p:cNvPicPr>
          <p:nvPr/>
        </p:nvPicPr>
        <p:blipFill>
          <a:blip r:embed="rId4"/>
          <a:srcRect/>
          <a:stretch>
            <a:fillRect/>
          </a:stretch>
        </p:blipFill>
        <p:spPr bwMode="auto">
          <a:xfrm>
            <a:off x="6357950" y="3071810"/>
            <a:ext cx="2540000" cy="3635368"/>
          </a:xfrm>
          <a:prstGeom prst="rect">
            <a:avLst/>
          </a:prstGeom>
          <a:noFill/>
        </p:spPr>
      </p:pic>
      <p:pic>
        <p:nvPicPr>
          <p:cNvPr id="1030" name="Picture 6" descr="C:\Users\ciaran keogh\Pictures\200px-SuperBrawl_V.jpg"/>
          <p:cNvPicPr>
            <a:picLocks noChangeAspect="1" noChangeArrowheads="1"/>
          </p:cNvPicPr>
          <p:nvPr/>
        </p:nvPicPr>
        <p:blipFill>
          <a:blip r:embed="rId5"/>
          <a:srcRect/>
          <a:stretch>
            <a:fillRect/>
          </a:stretch>
        </p:blipFill>
        <p:spPr bwMode="auto">
          <a:xfrm>
            <a:off x="3286116" y="4786322"/>
            <a:ext cx="2540000" cy="1928826"/>
          </a:xfrm>
          <a:prstGeom prst="rect">
            <a:avLst/>
          </a:prstGeom>
          <a:noFill/>
        </p:spPr>
      </p:pic>
      <p:pic>
        <p:nvPicPr>
          <p:cNvPr id="1031" name="Picture 7" descr="C:\Users\ciaran keogh\Pictures\nwa title.jpg"/>
          <p:cNvPicPr>
            <a:picLocks noChangeAspect="1" noChangeArrowheads="1"/>
          </p:cNvPicPr>
          <p:nvPr/>
        </p:nvPicPr>
        <p:blipFill>
          <a:blip r:embed="rId6"/>
          <a:srcRect/>
          <a:stretch>
            <a:fillRect/>
          </a:stretch>
        </p:blipFill>
        <p:spPr bwMode="auto">
          <a:xfrm>
            <a:off x="3214678" y="214290"/>
            <a:ext cx="2643206" cy="790575"/>
          </a:xfrm>
          <a:prstGeom prst="rect">
            <a:avLst/>
          </a:prstGeom>
          <a:noFill/>
        </p:spPr>
      </p:pic>
      <p:pic>
        <p:nvPicPr>
          <p:cNvPr id="1032" name="Picture 8" descr="C:\Users\ciaran keogh\Pictures\wcw.jpg"/>
          <p:cNvPicPr>
            <a:picLocks noChangeAspect="1" noChangeArrowheads="1"/>
          </p:cNvPicPr>
          <p:nvPr/>
        </p:nvPicPr>
        <p:blipFill>
          <a:blip r:embed="rId7"/>
          <a:srcRect/>
          <a:stretch>
            <a:fillRect/>
          </a:stretch>
        </p:blipFill>
        <p:spPr bwMode="auto">
          <a:xfrm>
            <a:off x="285720" y="142852"/>
            <a:ext cx="2428892" cy="1285884"/>
          </a:xfrm>
          <a:prstGeom prst="rect">
            <a:avLst/>
          </a:prstGeom>
          <a:noFill/>
        </p:spPr>
      </p:pic>
      <p:pic>
        <p:nvPicPr>
          <p:cNvPr id="1033" name="Picture 9" descr="C:\Users\ciaran keogh\Pictures\200px-SuperBrawl_X.jpg"/>
          <p:cNvPicPr>
            <a:picLocks noChangeAspect="1" noChangeArrowheads="1"/>
          </p:cNvPicPr>
          <p:nvPr/>
        </p:nvPicPr>
        <p:blipFill>
          <a:blip r:embed="rId8"/>
          <a:srcRect/>
          <a:stretch>
            <a:fillRect/>
          </a:stretch>
        </p:blipFill>
        <p:spPr bwMode="auto">
          <a:xfrm>
            <a:off x="285720" y="4429132"/>
            <a:ext cx="1428760" cy="2214578"/>
          </a:xfrm>
          <a:prstGeom prst="rect">
            <a:avLst/>
          </a:prstGeom>
          <a:noFill/>
        </p:spPr>
      </p:pic>
      <p:pic>
        <p:nvPicPr>
          <p:cNvPr id="1034" name="Picture 10" descr="C:\Users\ciaran keogh\Pictures\200px-SuperBrawl_IX.jpg"/>
          <p:cNvPicPr>
            <a:picLocks noChangeAspect="1" noChangeArrowheads="1"/>
          </p:cNvPicPr>
          <p:nvPr/>
        </p:nvPicPr>
        <p:blipFill>
          <a:blip r:embed="rId9"/>
          <a:srcRect/>
          <a:stretch>
            <a:fillRect/>
          </a:stretch>
        </p:blipFill>
        <p:spPr bwMode="auto">
          <a:xfrm>
            <a:off x="1785918" y="4429132"/>
            <a:ext cx="1357322" cy="2214578"/>
          </a:xfrm>
          <a:prstGeom prst="rect">
            <a:avLst/>
          </a:prstGeom>
          <a:noFill/>
        </p:spPr>
      </p:pic>
      <p:pic>
        <p:nvPicPr>
          <p:cNvPr id="4" name="Picture 2" descr="C:\Users\ciaran keogh\Pictures\SuperBrawl_IV.jpg"/>
          <p:cNvPicPr>
            <a:picLocks noChangeAspect="1" noChangeArrowheads="1"/>
          </p:cNvPicPr>
          <p:nvPr/>
        </p:nvPicPr>
        <p:blipFill>
          <a:blip r:embed="rId10"/>
          <a:srcRect/>
          <a:stretch>
            <a:fillRect/>
          </a:stretch>
        </p:blipFill>
        <p:spPr bwMode="auto">
          <a:xfrm>
            <a:off x="1643042" y="1571612"/>
            <a:ext cx="1500198" cy="2786082"/>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99</a:t>
            </a:r>
            <a:endParaRPr lang="en-GB" dirty="0"/>
          </a:p>
        </p:txBody>
      </p:sp>
      <p:sp>
        <p:nvSpPr>
          <p:cNvPr id="3" name="Content Placeholder 2"/>
          <p:cNvSpPr>
            <a:spLocks noGrp="1"/>
          </p:cNvSpPr>
          <p:nvPr>
            <p:ph idx="1"/>
          </p:nvPr>
        </p:nvSpPr>
        <p:spPr/>
        <p:txBody>
          <a:bodyPr/>
          <a:lstStyle/>
          <a:p>
            <a:r>
              <a:rPr lang="en-GB" dirty="0" smtClean="0">
                <a:hlinkClick r:id="rId2"/>
              </a:rPr>
              <a:t>http://www.youtube.com/watch?v=qjVIvKq5XAA</a:t>
            </a:r>
            <a:endParaRPr lang="en-GB" dirty="0" smtClean="0"/>
          </a:p>
          <a:p>
            <a:r>
              <a:rPr lang="en-GB" dirty="0" smtClean="0">
                <a:hlinkClick r:id="rId3"/>
              </a:rPr>
              <a:t>http://www.youtube.com/watch?v=RekTOwgtgtg</a:t>
            </a:r>
            <a:endParaRPr lang="en-GB" dirty="0" smtClean="0"/>
          </a:p>
          <a:p>
            <a:r>
              <a:rPr lang="en-GB" dirty="0" smtClean="0">
                <a:hlinkClick r:id="rId4"/>
              </a:rPr>
              <a:t>http://www.youtube.com/watch?v=GK-uQPI_4kg</a:t>
            </a:r>
            <a:endParaRPr lang="en-GB" dirty="0" smtClean="0"/>
          </a:p>
          <a:p>
            <a:r>
              <a:rPr lang="en-GB" smtClean="0">
                <a:hlinkClick r:id="rId5"/>
              </a:rPr>
              <a:t>http://www.youtube.com/watch?v=GZZ0NuvwC6s</a:t>
            </a:r>
            <a:endParaRPr lang="en-GB" smtClean="0"/>
          </a:p>
          <a:p>
            <a:endParaRPr lang="en-GB"/>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2000</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hlinkClick r:id="rId2"/>
              </a:rPr>
              <a:t>http://www.youtube.com/watch?v=wwNM2DzbG14</a:t>
            </a:r>
            <a:endParaRPr lang="en-GB" dirty="0" smtClean="0"/>
          </a:p>
          <a:p>
            <a:r>
              <a:rPr lang="en-GB" dirty="0" smtClean="0">
                <a:hlinkClick r:id="rId3"/>
              </a:rPr>
              <a:t>http://www.youtube.com/watch?v=Abmw6BJS4bI</a:t>
            </a:r>
            <a:endParaRPr lang="en-GB" dirty="0" smtClean="0"/>
          </a:p>
          <a:p>
            <a:r>
              <a:rPr lang="en-GB" dirty="0" smtClean="0">
                <a:hlinkClick r:id="rId4"/>
              </a:rPr>
              <a:t>http://www.youtube.com/watch?v=RHNoSnuh6cE</a:t>
            </a:r>
            <a:endParaRPr lang="en-GB" dirty="0" smtClean="0"/>
          </a:p>
          <a:p>
            <a:r>
              <a:rPr lang="en-GB" dirty="0" smtClean="0">
                <a:hlinkClick r:id="rId5"/>
              </a:rPr>
              <a:t>http://www.youtube.com/watch?v=f4l_cF7k5vs</a:t>
            </a:r>
            <a:endParaRPr lang="en-GB" dirty="0" smtClean="0"/>
          </a:p>
          <a:p>
            <a:r>
              <a:rPr lang="en-GB" dirty="0" smtClean="0">
                <a:hlinkClick r:id="rId6"/>
              </a:rPr>
              <a:t>http://www.youtube.com/watch?v=FiLPOSN-xn0</a:t>
            </a:r>
            <a:endParaRPr lang="en-GB" dirty="0" smtClean="0"/>
          </a:p>
          <a:p>
            <a:r>
              <a:rPr lang="en-GB" dirty="0" smtClean="0">
                <a:hlinkClick r:id="rId7"/>
              </a:rPr>
              <a:t>http://www.youtube.com/watch?v=FytJt8tVqYU</a:t>
            </a:r>
            <a:endParaRPr lang="en-GB" dirty="0" smtClean="0"/>
          </a:p>
          <a:p>
            <a:r>
              <a:rPr lang="en-GB" dirty="0" smtClean="0">
                <a:hlinkClick r:id="rId8"/>
              </a:rPr>
              <a:t>http://www.youtube.com/watch?v=dC65XCch1ds</a:t>
            </a:r>
            <a:endParaRPr lang="en-GB" dirty="0" smtClean="0"/>
          </a:p>
          <a:p>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2001</a:t>
            </a:r>
            <a:endParaRPr lang="en-GB" dirty="0"/>
          </a:p>
        </p:txBody>
      </p:sp>
      <p:sp>
        <p:nvSpPr>
          <p:cNvPr id="3" name="Content Placeholder 2"/>
          <p:cNvSpPr>
            <a:spLocks noGrp="1"/>
          </p:cNvSpPr>
          <p:nvPr>
            <p:ph idx="1"/>
          </p:nvPr>
        </p:nvSpPr>
        <p:spPr/>
        <p:txBody>
          <a:bodyPr/>
          <a:lstStyle/>
          <a:p>
            <a:r>
              <a:rPr lang="en-GB" dirty="0" smtClean="0">
                <a:hlinkClick r:id="rId2"/>
              </a:rPr>
              <a:t>http://www.youtube.com/watch?v=FeUq7hPL9n4</a:t>
            </a:r>
            <a:endParaRPr lang="en-GB" dirty="0" smtClean="0"/>
          </a:p>
          <a:p>
            <a:r>
              <a:rPr lang="en-GB" dirty="0" smtClean="0">
                <a:hlinkClick r:id="rId3"/>
              </a:rPr>
              <a:t>http://www.youtube.com/watch?v=0OgsRaKOyX4</a:t>
            </a:r>
            <a:endParaRPr lang="en-GB" dirty="0" smtClean="0"/>
          </a:p>
          <a:p>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lstStyle/>
          <a:p>
            <a:r>
              <a:rPr lang="en-GB" dirty="0" smtClean="0"/>
              <a:t>WCW SUPERBRAWL</a:t>
            </a:r>
            <a:endParaRPr lang="en-GB" dirty="0"/>
          </a:p>
        </p:txBody>
      </p:sp>
      <p:pic>
        <p:nvPicPr>
          <p:cNvPr id="4" name="Content Placeholder 3" descr="200px-SuperBrawl_VII.jpg"/>
          <p:cNvPicPr>
            <a:picLocks noGrp="1" noChangeAspect="1"/>
          </p:cNvPicPr>
          <p:nvPr>
            <p:ph idx="1"/>
          </p:nvPr>
        </p:nvPicPr>
        <p:blipFill>
          <a:blip r:embed="rId2"/>
          <a:stretch>
            <a:fillRect/>
          </a:stretch>
        </p:blipFill>
        <p:spPr>
          <a:xfrm>
            <a:off x="357158" y="1142984"/>
            <a:ext cx="3571900" cy="3214710"/>
          </a:xfrm>
        </p:spPr>
      </p:pic>
      <p:pic>
        <p:nvPicPr>
          <p:cNvPr id="2050" name="Picture 2" descr="C:\Users\ciaran keogh\Pictures\200px-SuperBrawl_VIII.jpg"/>
          <p:cNvPicPr>
            <a:picLocks noChangeAspect="1" noChangeArrowheads="1"/>
          </p:cNvPicPr>
          <p:nvPr/>
        </p:nvPicPr>
        <p:blipFill>
          <a:blip r:embed="rId3"/>
          <a:srcRect/>
          <a:stretch>
            <a:fillRect/>
          </a:stretch>
        </p:blipFill>
        <p:spPr bwMode="auto">
          <a:xfrm>
            <a:off x="5000628" y="1071546"/>
            <a:ext cx="3429024" cy="3286148"/>
          </a:xfrm>
          <a:prstGeom prst="rect">
            <a:avLst/>
          </a:prstGeom>
          <a:noFill/>
        </p:spPr>
      </p:pic>
      <p:pic>
        <p:nvPicPr>
          <p:cNvPr id="2051" name="Picture 3" descr="C:\Users\ciaran keogh\Pictures\200px-SuperBrawl_Revenge.jpg"/>
          <p:cNvPicPr>
            <a:picLocks noChangeAspect="1" noChangeArrowheads="1"/>
          </p:cNvPicPr>
          <p:nvPr/>
        </p:nvPicPr>
        <p:blipFill>
          <a:blip r:embed="rId4"/>
          <a:srcRect/>
          <a:stretch>
            <a:fillRect/>
          </a:stretch>
        </p:blipFill>
        <p:spPr bwMode="auto">
          <a:xfrm>
            <a:off x="571472" y="4572008"/>
            <a:ext cx="8143932" cy="2000264"/>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history</a:t>
            </a:r>
            <a:endParaRPr lang="en-GB" dirty="0"/>
          </a:p>
        </p:txBody>
      </p:sp>
      <p:sp>
        <p:nvSpPr>
          <p:cNvPr id="3" name="Content Placeholder 2"/>
          <p:cNvSpPr>
            <a:spLocks noGrp="1"/>
          </p:cNvSpPr>
          <p:nvPr>
            <p:ph idx="1"/>
          </p:nvPr>
        </p:nvSpPr>
        <p:spPr/>
        <p:txBody>
          <a:bodyPr>
            <a:normAutofit fontScale="92500" lnSpcReduction="20000"/>
          </a:bodyPr>
          <a:lstStyle/>
          <a:p>
            <a:r>
              <a:rPr lang="en-GB" dirty="0" err="1" smtClean="0"/>
              <a:t>SuperBrawl</a:t>
            </a:r>
            <a:r>
              <a:rPr lang="en-GB" dirty="0" smtClean="0"/>
              <a:t> was an annual professional wrestling pay-per-view in World Championship Wrestling during the month of February from 1991 through 2001. Along with </a:t>
            </a:r>
            <a:r>
              <a:rPr lang="en-GB" dirty="0" err="1" smtClean="0"/>
              <a:t>Starrcade</a:t>
            </a:r>
            <a:r>
              <a:rPr lang="en-GB" dirty="0" smtClean="0"/>
              <a:t>, Bash at the Beach, The Great American Bash and Halloween Havoc, </a:t>
            </a:r>
            <a:r>
              <a:rPr lang="en-GB" dirty="0" err="1" smtClean="0"/>
              <a:t>SuperBrawl</a:t>
            </a:r>
            <a:r>
              <a:rPr lang="en-GB" dirty="0" smtClean="0"/>
              <a:t> was booked to be 1 of WCW's flagship pay-per-views. The 1st </a:t>
            </a:r>
            <a:r>
              <a:rPr lang="en-GB" dirty="0" err="1" smtClean="0"/>
              <a:t>SuperBrawl</a:t>
            </a:r>
            <a:r>
              <a:rPr lang="en-GB" dirty="0" smtClean="0"/>
              <a:t> was in May but it switched to its annual month of February in 1992. It was the next to last WCW PPV before the company folded in March 2001. Sting holds the record for most appearances at the pay-per-view with 8 </a:t>
            </a:r>
            <a:r>
              <a:rPr lang="en-GB" dirty="0" err="1" smtClean="0"/>
              <a:t>SuperBrawls</a:t>
            </a:r>
            <a:r>
              <a:rPr lang="en-GB" dirty="0" smtClean="0"/>
              <a:t>.</a:t>
            </a:r>
          </a:p>
          <a:p>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91</a:t>
            </a:r>
            <a:endParaRPr lang="en-GB"/>
          </a:p>
        </p:txBody>
      </p:sp>
      <p:sp>
        <p:nvSpPr>
          <p:cNvPr id="3" name="Content Placeholder 2"/>
          <p:cNvSpPr>
            <a:spLocks noGrp="1"/>
          </p:cNvSpPr>
          <p:nvPr>
            <p:ph idx="1"/>
          </p:nvPr>
        </p:nvSpPr>
        <p:spPr/>
        <p:txBody>
          <a:bodyPr>
            <a:normAutofit fontScale="77500" lnSpcReduction="20000"/>
          </a:bodyPr>
          <a:lstStyle/>
          <a:p>
            <a:r>
              <a:rPr lang="en-GB" dirty="0" smtClean="0">
                <a:hlinkClick r:id="rId2"/>
              </a:rPr>
              <a:t>http://www.youtube.com/watch?v=vvML0KnxZgM</a:t>
            </a:r>
            <a:r>
              <a:rPr lang="en-GB" dirty="0" smtClean="0"/>
              <a:t> flair </a:t>
            </a:r>
            <a:r>
              <a:rPr lang="en-GB" dirty="0" err="1" smtClean="0"/>
              <a:t>vs</a:t>
            </a:r>
            <a:r>
              <a:rPr lang="en-GB" dirty="0" smtClean="0"/>
              <a:t> </a:t>
            </a:r>
            <a:r>
              <a:rPr lang="en-GB" dirty="0" err="1" smtClean="0"/>
              <a:t>fujinami</a:t>
            </a:r>
            <a:endParaRPr lang="en-GB" dirty="0" smtClean="0"/>
          </a:p>
          <a:p>
            <a:r>
              <a:rPr lang="en-GB" dirty="0" smtClean="0">
                <a:hlinkClick r:id="rId3"/>
              </a:rPr>
              <a:t>http://www.youtube.com/watch?v=7MsRtgbvd0k</a:t>
            </a:r>
            <a:r>
              <a:rPr lang="en-GB" dirty="0" smtClean="0"/>
              <a:t> promo</a:t>
            </a:r>
          </a:p>
          <a:p>
            <a:r>
              <a:rPr lang="en-GB" dirty="0" smtClean="0">
                <a:hlinkClick r:id="rId4"/>
              </a:rPr>
              <a:t>http://www.youtube.com/watch?v=BchFRyDKZck</a:t>
            </a:r>
            <a:r>
              <a:rPr lang="en-GB" dirty="0" smtClean="0"/>
              <a:t>  flair </a:t>
            </a:r>
            <a:r>
              <a:rPr lang="en-GB" dirty="0" err="1" smtClean="0"/>
              <a:t>vs</a:t>
            </a:r>
            <a:r>
              <a:rPr lang="en-GB" dirty="0" smtClean="0"/>
              <a:t> </a:t>
            </a:r>
            <a:r>
              <a:rPr lang="en-GB" dirty="0" err="1" smtClean="0"/>
              <a:t>fujinami</a:t>
            </a:r>
            <a:r>
              <a:rPr lang="en-GB" dirty="0" smtClean="0"/>
              <a:t> part 2</a:t>
            </a:r>
          </a:p>
          <a:p>
            <a:r>
              <a:rPr lang="en-GB" dirty="0" smtClean="0">
                <a:hlinkClick r:id="rId5"/>
              </a:rPr>
              <a:t>http://www.youtube.com/watch?v=fP_eV5IJi_E</a:t>
            </a:r>
            <a:r>
              <a:rPr lang="en-GB" dirty="0" smtClean="0"/>
              <a:t>   </a:t>
            </a:r>
            <a:r>
              <a:rPr lang="en-GB" dirty="0" err="1" smtClean="0"/>
              <a:t>sid</a:t>
            </a:r>
            <a:r>
              <a:rPr lang="en-GB" dirty="0" smtClean="0"/>
              <a:t> </a:t>
            </a:r>
            <a:r>
              <a:rPr lang="en-GB" dirty="0" err="1" smtClean="0"/>
              <a:t>vs</a:t>
            </a:r>
            <a:r>
              <a:rPr lang="en-GB" dirty="0" smtClean="0"/>
              <a:t> el </a:t>
            </a:r>
            <a:r>
              <a:rPr lang="en-GB" dirty="0" err="1" smtClean="0"/>
              <a:t>gigante</a:t>
            </a:r>
            <a:endParaRPr lang="en-GB" dirty="0" smtClean="0"/>
          </a:p>
          <a:p>
            <a:r>
              <a:rPr lang="en-GB" dirty="0" smtClean="0">
                <a:hlinkClick r:id="rId6"/>
              </a:rPr>
              <a:t>http://www.youtube.com/watch?v=pN74doeAi6U</a:t>
            </a:r>
            <a:endParaRPr lang="en-GB" dirty="0" smtClean="0"/>
          </a:p>
          <a:p>
            <a:r>
              <a:rPr lang="en-GB" dirty="0" smtClean="0">
                <a:hlinkClick r:id="rId7"/>
              </a:rPr>
              <a:t>http://www.youtube.com/watch?v=GJs1egVPJxk</a:t>
            </a:r>
            <a:endParaRPr lang="en-GB" dirty="0" smtClean="0"/>
          </a:p>
          <a:p>
            <a:r>
              <a:rPr lang="en-GB" dirty="0" smtClean="0">
                <a:hlinkClick r:id="rId8"/>
              </a:rPr>
              <a:t>http://www.youtube.com/watch?v=ipYtjWZ7R68</a:t>
            </a:r>
            <a:endParaRPr lang="en-GB" dirty="0" smtClean="0"/>
          </a:p>
          <a:p>
            <a:r>
              <a:rPr lang="en-GB" dirty="0" smtClean="0">
                <a:hlinkClick r:id="rId9"/>
              </a:rPr>
              <a:t>http://www.youtube.com/watch?v=6ECu0F1epFg</a:t>
            </a:r>
            <a:endParaRPr lang="en-GB" dirty="0" smtClean="0"/>
          </a:p>
          <a:p>
            <a:endParaRPr lang="en-GB" dirty="0" smtClean="0"/>
          </a:p>
          <a:p>
            <a:endParaRPr lang="en-GB" dirty="0"/>
          </a:p>
        </p:txBody>
      </p:sp>
      <p:pic>
        <p:nvPicPr>
          <p:cNvPr id="4" name="Picture 2" descr="C:\Users\ciaran keogh\Pictures\200px-SuperBrawl_I.jpg"/>
          <p:cNvPicPr>
            <a:picLocks noChangeAspect="1" noChangeArrowheads="1"/>
          </p:cNvPicPr>
          <p:nvPr/>
        </p:nvPicPr>
        <p:blipFill>
          <a:blip r:embed="rId10"/>
          <a:srcRect/>
          <a:stretch>
            <a:fillRect/>
          </a:stretch>
        </p:blipFill>
        <p:spPr bwMode="auto">
          <a:xfrm>
            <a:off x="714348" y="142852"/>
            <a:ext cx="2214578" cy="1357322"/>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92</a:t>
            </a:r>
            <a:endParaRPr lang="en-GB" dirty="0"/>
          </a:p>
        </p:txBody>
      </p:sp>
      <p:sp>
        <p:nvSpPr>
          <p:cNvPr id="3" name="Content Placeholder 2"/>
          <p:cNvSpPr>
            <a:spLocks noGrp="1"/>
          </p:cNvSpPr>
          <p:nvPr>
            <p:ph idx="1"/>
          </p:nvPr>
        </p:nvSpPr>
        <p:spPr/>
        <p:txBody>
          <a:bodyPr/>
          <a:lstStyle/>
          <a:p>
            <a:r>
              <a:rPr lang="en-GB" dirty="0" smtClean="0">
                <a:hlinkClick r:id="rId2"/>
              </a:rPr>
              <a:t>http://www.youtube.com/watch?v=ecfZ8Lc_1L4</a:t>
            </a:r>
            <a:endParaRPr lang="en-GB" dirty="0" smtClean="0"/>
          </a:p>
          <a:p>
            <a:r>
              <a:rPr lang="en-GB" dirty="0" smtClean="0">
                <a:hlinkClick r:id="rId3"/>
              </a:rPr>
              <a:t>http://www.youtube.com/watch?v=kzYw3bDQbRw</a:t>
            </a:r>
            <a:endParaRPr lang="en-GB" dirty="0" smtClean="0"/>
          </a:p>
          <a:p>
            <a:r>
              <a:rPr lang="en-GB" dirty="0" smtClean="0">
                <a:hlinkClick r:id="rId4"/>
              </a:rPr>
              <a:t>http://www.youtube.com/watch?v=83OTONuTDiU</a:t>
            </a:r>
            <a:endParaRPr lang="en-GB" dirty="0" smtClean="0"/>
          </a:p>
          <a:p>
            <a:r>
              <a:rPr lang="en-GB" dirty="0" smtClean="0">
                <a:hlinkClick r:id="rId5"/>
              </a:rPr>
              <a:t>http://www.youtube.com/watch?v=XDVETbkRBww</a:t>
            </a:r>
            <a:endParaRPr lang="en-GB" dirty="0" smtClean="0"/>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92</a:t>
            </a:r>
            <a:endParaRPr lang="en-GB" dirty="0"/>
          </a:p>
        </p:txBody>
      </p:sp>
      <p:sp>
        <p:nvSpPr>
          <p:cNvPr id="3" name="Content Placeholder 2"/>
          <p:cNvSpPr>
            <a:spLocks noGrp="1"/>
          </p:cNvSpPr>
          <p:nvPr>
            <p:ph idx="1"/>
          </p:nvPr>
        </p:nvSpPr>
        <p:spPr/>
        <p:txBody>
          <a:bodyPr>
            <a:normAutofit fontScale="92500"/>
          </a:bodyPr>
          <a:lstStyle/>
          <a:p>
            <a:r>
              <a:rPr lang="en-GB" dirty="0" smtClean="0">
                <a:hlinkClick r:id="rId2"/>
              </a:rPr>
              <a:t>http://www.youtube.com/watch?v=TuCgamV_92g</a:t>
            </a:r>
            <a:endParaRPr lang="en-GB" dirty="0" smtClean="0"/>
          </a:p>
          <a:p>
            <a:r>
              <a:rPr lang="en-GB" dirty="0" smtClean="0">
                <a:hlinkClick r:id="rId3"/>
              </a:rPr>
              <a:t>http://www.youtube.com/watch?v=sIJabIcXxCY</a:t>
            </a:r>
            <a:endParaRPr lang="en-GB" dirty="0" smtClean="0"/>
          </a:p>
          <a:p>
            <a:r>
              <a:rPr lang="en-GB" dirty="0" smtClean="0">
                <a:hlinkClick r:id="rId4"/>
              </a:rPr>
              <a:t>http://www.youtube.com/watch?v=wLC4P-TTJKA</a:t>
            </a:r>
            <a:endParaRPr lang="en-GB" dirty="0" smtClean="0"/>
          </a:p>
          <a:p>
            <a:r>
              <a:rPr lang="en-GB" dirty="0" smtClean="0">
                <a:hlinkClick r:id="rId5"/>
              </a:rPr>
              <a:t>http://www.youtube.com/watch?v=NpR1iENNzlc</a:t>
            </a:r>
            <a:endParaRPr lang="en-GB" dirty="0" smtClean="0"/>
          </a:p>
          <a:p>
            <a:r>
              <a:rPr lang="en-GB" dirty="0" smtClean="0">
                <a:hlinkClick r:id="rId6"/>
              </a:rPr>
              <a:t>http://www.youtube.com/watch?v=SIa1OEQu9SY</a:t>
            </a:r>
            <a:endParaRPr lang="en-GB" dirty="0" smtClean="0"/>
          </a:p>
          <a:p>
            <a:r>
              <a:rPr lang="en-GB" dirty="0" smtClean="0">
                <a:hlinkClick r:id="rId7"/>
              </a:rPr>
              <a:t>http://www.youtube.com/watch?v=UfrVYpUghrM</a:t>
            </a:r>
            <a:endParaRPr lang="en-GB" dirty="0" smtClean="0"/>
          </a:p>
          <a:p>
            <a:endParaRPr lang="en-GB" dirty="0" smtClean="0"/>
          </a:p>
          <a:p>
            <a:endParaRPr lang="en-GB" dirty="0"/>
          </a:p>
        </p:txBody>
      </p:sp>
      <p:pic>
        <p:nvPicPr>
          <p:cNvPr id="4" name="Picture 3" descr="C:\Users\ciaran keogh\Pictures\200px-SuperBrawl_III.jpg"/>
          <p:cNvPicPr>
            <a:picLocks noChangeAspect="1" noChangeArrowheads="1"/>
          </p:cNvPicPr>
          <p:nvPr/>
        </p:nvPicPr>
        <p:blipFill>
          <a:blip r:embed="rId8"/>
          <a:srcRect/>
          <a:stretch>
            <a:fillRect/>
          </a:stretch>
        </p:blipFill>
        <p:spPr bwMode="auto">
          <a:xfrm>
            <a:off x="357158" y="142852"/>
            <a:ext cx="2000264" cy="1285884"/>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94 and 95</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hlinkClick r:id="rId2"/>
              </a:rPr>
              <a:t>http://www.youtube.com/watch?v=vWsMx45vcV4</a:t>
            </a:r>
            <a:endParaRPr lang="en-GB" dirty="0" smtClean="0"/>
          </a:p>
          <a:p>
            <a:r>
              <a:rPr lang="en-GB" dirty="0" smtClean="0">
                <a:hlinkClick r:id="rId3"/>
              </a:rPr>
              <a:t>http://www.youtube.com/watch?v=h1SeONkHfJ4</a:t>
            </a:r>
            <a:endParaRPr lang="en-GB" dirty="0" smtClean="0"/>
          </a:p>
          <a:p>
            <a:r>
              <a:rPr lang="en-GB" dirty="0" smtClean="0">
                <a:hlinkClick r:id="rId4"/>
              </a:rPr>
              <a:t>http://www.youtube.com/watch?v=XA45c3o4gaY</a:t>
            </a:r>
            <a:endParaRPr lang="en-GB" dirty="0" smtClean="0"/>
          </a:p>
          <a:p>
            <a:r>
              <a:rPr lang="en-GB" dirty="0" smtClean="0">
                <a:hlinkClick r:id="rId5"/>
              </a:rPr>
              <a:t>http://www.youtube.com/watch?v=9xCFF0nsSlw</a:t>
            </a:r>
            <a:endParaRPr lang="en-GB" dirty="0" smtClean="0"/>
          </a:p>
          <a:p>
            <a:r>
              <a:rPr lang="en-GB" dirty="0" smtClean="0">
                <a:hlinkClick r:id="rId6"/>
              </a:rPr>
              <a:t>http://www.youtube.com/watch?v=tDPGFexb_1A</a:t>
            </a:r>
            <a:endParaRPr lang="en-GB" dirty="0" smtClean="0"/>
          </a:p>
          <a:p>
            <a:r>
              <a:rPr lang="en-GB" dirty="0" smtClean="0">
                <a:hlinkClick r:id="rId7"/>
              </a:rPr>
              <a:t>http://www.youtube.com/watch?v=8SfRsM-nUoI</a:t>
            </a:r>
            <a:endParaRPr lang="en-GB" dirty="0" smtClean="0"/>
          </a:p>
          <a:p>
            <a:r>
              <a:rPr lang="en-GB" dirty="0" smtClean="0">
                <a:hlinkClick r:id="rId8"/>
              </a:rPr>
              <a:t>http://www.youtube.com/watch?v=bNMF5gbSMeE</a:t>
            </a:r>
            <a:endParaRPr lang="en-GB" dirty="0" smtClean="0"/>
          </a:p>
          <a:p>
            <a:pPr>
              <a:buNone/>
            </a:pPr>
            <a:endParaRPr lang="en-GB" dirty="0" smtClean="0"/>
          </a:p>
          <a:p>
            <a:endParaRPr lang="en-GB" dirty="0" smtClean="0"/>
          </a:p>
          <a:p>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97</a:t>
            </a:r>
            <a:endParaRPr lang="en-GB" dirty="0"/>
          </a:p>
        </p:txBody>
      </p:sp>
      <p:sp>
        <p:nvSpPr>
          <p:cNvPr id="3" name="Content Placeholder 2"/>
          <p:cNvSpPr>
            <a:spLocks noGrp="1"/>
          </p:cNvSpPr>
          <p:nvPr>
            <p:ph idx="1"/>
          </p:nvPr>
        </p:nvSpPr>
        <p:spPr/>
        <p:txBody>
          <a:bodyPr/>
          <a:lstStyle/>
          <a:p>
            <a:r>
              <a:rPr lang="en-GB" dirty="0" smtClean="0">
                <a:hlinkClick r:id="rId2"/>
              </a:rPr>
              <a:t>http://www.youtube.com/watch?v=YOowcLRMJW8</a:t>
            </a:r>
            <a:endParaRPr lang="en-GB" dirty="0" smtClean="0"/>
          </a:p>
          <a:p>
            <a:r>
              <a:rPr lang="en-GB" dirty="0" smtClean="0">
                <a:hlinkClick r:id="rId3"/>
              </a:rPr>
              <a:t>http://www.youtube.com/watch?v=fgLBrYuJezo</a:t>
            </a:r>
            <a:endParaRPr lang="en-GB" dirty="0" smtClean="0"/>
          </a:p>
          <a:p>
            <a:r>
              <a:rPr lang="en-GB" dirty="0" smtClean="0">
                <a:hlinkClick r:id="rId4"/>
              </a:rPr>
              <a:t>http://www.youtube.com/watch?v=CFIQEBjUrRM</a:t>
            </a:r>
            <a:endParaRPr lang="en-GB" dirty="0" smtClean="0"/>
          </a:p>
          <a:p>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98</a:t>
            </a:r>
            <a:endParaRPr lang="en-GB" dirty="0"/>
          </a:p>
        </p:txBody>
      </p:sp>
      <p:sp>
        <p:nvSpPr>
          <p:cNvPr id="3" name="Content Placeholder 2"/>
          <p:cNvSpPr>
            <a:spLocks noGrp="1"/>
          </p:cNvSpPr>
          <p:nvPr>
            <p:ph idx="1"/>
          </p:nvPr>
        </p:nvSpPr>
        <p:spPr/>
        <p:txBody>
          <a:bodyPr>
            <a:normAutofit fontScale="92500"/>
          </a:bodyPr>
          <a:lstStyle/>
          <a:p>
            <a:r>
              <a:rPr lang="en-GB" dirty="0" smtClean="0">
                <a:hlinkClick r:id="rId2"/>
              </a:rPr>
              <a:t>http://www.youtube.com/watch?v=7HCufCypRLg</a:t>
            </a:r>
            <a:endParaRPr lang="en-GB" dirty="0" smtClean="0"/>
          </a:p>
          <a:p>
            <a:r>
              <a:rPr lang="en-GB" dirty="0" smtClean="0">
                <a:hlinkClick r:id="rId3"/>
              </a:rPr>
              <a:t>http://www.youtube.com/watch?v=kbNiCuoGKs8</a:t>
            </a:r>
            <a:endParaRPr lang="en-GB" dirty="0" smtClean="0"/>
          </a:p>
          <a:p>
            <a:r>
              <a:rPr lang="en-GB" dirty="0" smtClean="0">
                <a:hlinkClick r:id="rId4"/>
              </a:rPr>
              <a:t>http://www.youtube.com/watch?v=rt_z7BQu5qY</a:t>
            </a:r>
            <a:endParaRPr lang="en-GB" dirty="0" smtClean="0"/>
          </a:p>
          <a:p>
            <a:r>
              <a:rPr lang="en-GB" dirty="0" smtClean="0">
                <a:hlinkClick r:id="rId5"/>
              </a:rPr>
              <a:t>http://www.youtube.com/watch?v=DhwL4UMQFN4</a:t>
            </a:r>
            <a:endParaRPr lang="en-GB" dirty="0" smtClean="0"/>
          </a:p>
          <a:p>
            <a:r>
              <a:rPr lang="en-GB" dirty="0" smtClean="0">
                <a:hlinkClick r:id="rId6"/>
              </a:rPr>
              <a:t>http://www.youtube.com/watch?v=Fyk1yAwlUOE</a:t>
            </a:r>
            <a:endParaRPr lang="en-GB" dirty="0" smtClean="0"/>
          </a:p>
          <a:p>
            <a:endParaRPr lang="en-GB" dirty="0"/>
          </a:p>
        </p:txBody>
      </p:sp>
    </p:spTree>
  </p:cSld>
  <p:clrMapOvr>
    <a:masterClrMapping/>
  </p:clrMapOvr>
</p:sld>
</file>

<file path=ppt/theme/theme1.xml><?xml version="1.0" encoding="utf-8"?>
<a:theme xmlns:a="http://schemas.openxmlformats.org/drawingml/2006/main" name="Office Theme">
  <a:themeElements>
    <a:clrScheme name="Custom 3">
      <a:dk1>
        <a:srgbClr val="FF0000"/>
      </a:dk1>
      <a:lt1>
        <a:srgbClr val="0C0C0C"/>
      </a:lt1>
      <a:dk2>
        <a:srgbClr val="FF0000"/>
      </a:dk2>
      <a:lt2>
        <a:srgbClr val="0C0C0C"/>
      </a:lt2>
      <a:accent1>
        <a:srgbClr val="F2F2F2"/>
      </a:accent1>
      <a:accent2>
        <a:srgbClr val="F2F2F2"/>
      </a:accent2>
      <a:accent3>
        <a:srgbClr val="F2F2F2"/>
      </a:accent3>
      <a:accent4>
        <a:srgbClr val="7F7F7F"/>
      </a:accent4>
      <a:accent5>
        <a:srgbClr val="FF0000"/>
      </a:accent5>
      <a:accent6>
        <a:srgbClr val="5C92B5"/>
      </a:accent6>
      <a:hlink>
        <a:srgbClr val="67AFBD"/>
      </a:hlink>
      <a:folHlink>
        <a:srgbClr val="C2A87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TotalTime>
  <Words>265</Words>
  <Application>Microsoft Office PowerPoint</Application>
  <PresentationFormat>On-screen Show (4:3)</PresentationFormat>
  <Paragraphs>60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THE HISTORY  OF WCW SUPERBRAWL I – X1 1991 -2001</vt:lpstr>
      <vt:lpstr>WCW SUPERBRAWL</vt:lpstr>
      <vt:lpstr>The history</vt:lpstr>
      <vt:lpstr>91</vt:lpstr>
      <vt:lpstr>92</vt:lpstr>
      <vt:lpstr>92</vt:lpstr>
      <vt:lpstr>94 and 95</vt:lpstr>
      <vt:lpstr>97</vt:lpstr>
      <vt:lpstr>98</vt:lpstr>
      <vt:lpstr>99</vt:lpstr>
      <vt:lpstr>2000</vt:lpstr>
      <vt:lpstr>2001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HISTORY  OF WCW SUPERBRAWL I – IX 1991 -2000</dc:title>
  <dc:creator>ciaran keogh</dc:creator>
  <cp:lastModifiedBy>ciaran keogh</cp:lastModifiedBy>
  <cp:revision>23</cp:revision>
  <dcterms:created xsi:type="dcterms:W3CDTF">2009-10-25T12:45:58Z</dcterms:created>
  <dcterms:modified xsi:type="dcterms:W3CDTF">2009-10-30T03:34:56Z</dcterms:modified>
</cp:coreProperties>
</file>