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3" r:id="rId7"/>
    <p:sldId id="260" r:id="rId8"/>
    <p:sldId id="264" r:id="rId9"/>
    <p:sldId id="261" r:id="rId10"/>
    <p:sldId id="266" r:id="rId11"/>
    <p:sldId id="262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D33C-ACA1-4736-8ABD-81FFB1989852}" type="datetimeFigureOut">
              <a:rPr lang="en-US" smtClean="0"/>
              <a:pPr/>
              <a:t>10/25/2009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68E9-4A27-4A78-B39D-1393EFF7E1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D33C-ACA1-4736-8ABD-81FFB1989852}" type="datetimeFigureOut">
              <a:rPr lang="en-US" smtClean="0"/>
              <a:pPr/>
              <a:t>10/25/2009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68E9-4A27-4A78-B39D-1393EFF7E1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D33C-ACA1-4736-8ABD-81FFB1989852}" type="datetimeFigureOut">
              <a:rPr lang="en-US" smtClean="0"/>
              <a:pPr/>
              <a:t>10/25/2009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68E9-4A27-4A78-B39D-1393EFF7E1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D33C-ACA1-4736-8ABD-81FFB1989852}" type="datetimeFigureOut">
              <a:rPr lang="en-US" smtClean="0"/>
              <a:pPr/>
              <a:t>10/25/2009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68E9-4A27-4A78-B39D-1393EFF7E1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D33C-ACA1-4736-8ABD-81FFB1989852}" type="datetimeFigureOut">
              <a:rPr lang="en-US" smtClean="0"/>
              <a:pPr/>
              <a:t>10/25/2009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68E9-4A27-4A78-B39D-1393EFF7E1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D33C-ACA1-4736-8ABD-81FFB1989852}" type="datetimeFigureOut">
              <a:rPr lang="en-US" smtClean="0"/>
              <a:pPr/>
              <a:t>10/25/2009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68E9-4A27-4A78-B39D-1393EFF7E1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D33C-ACA1-4736-8ABD-81FFB1989852}" type="datetimeFigureOut">
              <a:rPr lang="en-US" smtClean="0"/>
              <a:pPr/>
              <a:t>10/25/2009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68E9-4A27-4A78-B39D-1393EFF7E1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D33C-ACA1-4736-8ABD-81FFB1989852}" type="datetimeFigureOut">
              <a:rPr lang="en-US" smtClean="0"/>
              <a:pPr/>
              <a:t>10/25/2009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68E9-4A27-4A78-B39D-1393EFF7E1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D33C-ACA1-4736-8ABD-81FFB1989852}" type="datetimeFigureOut">
              <a:rPr lang="en-US" smtClean="0"/>
              <a:pPr/>
              <a:t>10/25/2009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68E9-4A27-4A78-B39D-1393EFF7E1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D33C-ACA1-4736-8ABD-81FFB1989852}" type="datetimeFigureOut">
              <a:rPr lang="en-US" smtClean="0"/>
              <a:pPr/>
              <a:t>10/25/2009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768E9-4A27-4A78-B39D-1393EFF7E11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1D33C-ACA1-4736-8ABD-81FFB1989852}" type="datetimeFigureOut">
              <a:rPr lang="en-US" smtClean="0"/>
              <a:pPr/>
              <a:t>10/25/2009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03768E9-4A27-4A78-B39D-1393EFF7E1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1D33C-ACA1-4736-8ABD-81FFB1989852}" type="datetimeFigureOut">
              <a:rPr lang="en-US" smtClean="0"/>
              <a:pPr/>
              <a:t>10/25/2009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3768E9-4A27-4A78-B39D-1393EFF7E111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sSZIOncVpg" TargetMode="External"/><Relationship Id="rId2" Type="http://schemas.openxmlformats.org/officeDocument/2006/relationships/hyperlink" Target="http://www.youtube.com/watch?v=pW_9KiTuDt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nm8u0m1IJ10" TargetMode="External"/><Relationship Id="rId4" Type="http://schemas.openxmlformats.org/officeDocument/2006/relationships/hyperlink" Target="http://www.youtube.com/watch?v=rNg95xuwuCs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Relationship Id="rId9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9UoRG4GxHE" TargetMode="External"/><Relationship Id="rId2" Type="http://schemas.openxmlformats.org/officeDocument/2006/relationships/hyperlink" Target="http://www.youtube.com/watch?v=DPTtKb03Fz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76EmrbDVuWg" TargetMode="External"/><Relationship Id="rId4" Type="http://schemas.openxmlformats.org/officeDocument/2006/relationships/hyperlink" Target="http://www.youtube.com/watch?v=3NQzu_sdyN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00megsfree4.com/wiawrestling/graphics/SNME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PT9WV4BKoU" TargetMode="External"/><Relationship Id="rId2" Type="http://schemas.openxmlformats.org/officeDocument/2006/relationships/hyperlink" Target="http://www.youtube.com/watch?v=DjTzGAmrHi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hSEEF-k7jvA" TargetMode="External"/><Relationship Id="rId4" Type="http://schemas.openxmlformats.org/officeDocument/2006/relationships/hyperlink" Target="http://www.youtube.com/watch?v=JxIBepSsbA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O_SCYohtUSg" TargetMode="External"/><Relationship Id="rId2" Type="http://schemas.openxmlformats.org/officeDocument/2006/relationships/hyperlink" Target="http://www.youtube.com/watch?v=hSEEF-k7jv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tYNopc1vksk" TargetMode="External"/><Relationship Id="rId4" Type="http://schemas.openxmlformats.org/officeDocument/2006/relationships/hyperlink" Target="http://www.youtube.com/watch?v=kt1t7vtT4eU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100megsfree4.com/wiawrestling/graphics/SNME.jpg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images.google.ie/imgres?imgurl=http://bodyslamming.com/pics/UltimateWarrior2.jpg&amp;imgrefurl=http://www.symbianize.com/showthread.php?t=8691&amp;usg=__Lj4Pqboq_3LLQym9_LX9-Kcl8bk=&amp;h=355&amp;w=300&amp;sz=22&amp;hl=en&amp;start=7&amp;tbnid=siWWtJMhu24N3M:&amp;tbnh=121&amp;tbnw=102&amp;prev=/images?q=ultimate+warrior&amp;gbv=2&amp;hl=en&amp;sa=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zYrv00jf8s" TargetMode="External"/><Relationship Id="rId2" Type="http://schemas.openxmlformats.org/officeDocument/2006/relationships/hyperlink" Target="http://www.youtube.com/watch?v=vV6ucG1-zh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U7XkkSRT65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BEST OF </a:t>
            </a:r>
            <a:br>
              <a:rPr lang="en-GB" dirty="0" smtClean="0"/>
            </a:br>
            <a:r>
              <a:rPr lang="en-GB" dirty="0" smtClean="0"/>
              <a:t>SATURDAY NIGHTS</a:t>
            </a:r>
            <a:br>
              <a:rPr lang="en-GB" dirty="0" smtClean="0"/>
            </a:br>
            <a:r>
              <a:rPr lang="en-GB" dirty="0" smtClean="0"/>
              <a:t>MAIN EVENT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THE BONUS FEATURES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Content Placeholder 3" descr="2SCA7NHO6JCAJF9564CAGCGLLBCAQLJIVTCAA4D05NCAAJJA3TCAMZO7U1CAZC03HCCAUQ6BFPCAKRJR5GCAH21RZTCARNUDSRCAFZ5X2HCAY9IXKECATDCR8TCA08HYB2CAO3M2NFCAA844JJ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85728"/>
            <a:ext cx="3643338" cy="2428892"/>
          </a:xfrm>
        </p:spPr>
      </p:pic>
      <p:pic>
        <p:nvPicPr>
          <p:cNvPr id="23554" name="Picture 2" descr="C:\Users\ciaran keogh\Pictures\C2CA0ZCLZQCAH8QEQ7CA4J9TT3CAQ2O27ZCA1J9G3OCA5AQ5IHCARGMDZUCAY7E2W7CAXYI4NQCARRZW3ACAZEN2ATCAF89REUCA6P1OPHCAVO5CUQCAL3K5ZNCAPFG954CALV30QWCADGUV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14290"/>
            <a:ext cx="4429156" cy="2357454"/>
          </a:xfrm>
          <a:prstGeom prst="rect">
            <a:avLst/>
          </a:prstGeom>
          <a:noFill/>
        </p:spPr>
      </p:pic>
      <p:pic>
        <p:nvPicPr>
          <p:cNvPr id="23555" name="Picture 3" descr="C:\Users\ciaran keogh\Pictures\3ECAYI3TBPCAWI9JF7CACOWD0ICAQW102LCAVSQH20CABSSJB5CA7FJRFICAG9KS7NCA20TD1QCA93ZKGECATDNJSQCAB4SH46CA0GI11NCADV3N71CASYP8KCCAAC7SQLCA4F6D5CCAYVLTKZ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500438"/>
            <a:ext cx="3714776" cy="2643206"/>
          </a:xfrm>
          <a:prstGeom prst="rect">
            <a:avLst/>
          </a:prstGeom>
          <a:noFill/>
        </p:spPr>
      </p:pic>
      <p:pic>
        <p:nvPicPr>
          <p:cNvPr id="23556" name="Picture 4" descr="C:\Users\ciaran keogh\Pictures\CLCA876JGHCANT908MCABN99R7CATNASSXCAM5788ACA8B1OTKCAOXZG70CATKGHJSCARR6430CAKZ4RX7CA2Z7MAHCAQ1MJ6ECA8BV8EJCAMFZ0O1CADSX3EFCA8N0A57CAHRA79XCAX5DO4Z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3071810"/>
            <a:ext cx="2500330" cy="3214710"/>
          </a:xfrm>
          <a:prstGeom prst="rect">
            <a:avLst/>
          </a:prstGeom>
          <a:noFill/>
        </p:spPr>
      </p:pic>
      <p:pic>
        <p:nvPicPr>
          <p:cNvPr id="23558" name="Picture 6" descr="C:\Users\ciaran keogh\Pictures\UXCAXAXTLJCA0ZQW8TCAIOHZ11CALCY3MMCABTRFDFCAHB527NCAR6SKULCAVA3TTWCAR0NX50CA6XRGWVCAOCQ9M3CARLHBM2CAGS02KQCABM70SDCAOOJBBVCACED1FJCA6M9HNACAI61WL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00892" y="3071810"/>
            <a:ext cx="1928826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http://www.youtube.com/watch?v=pW_9KiTuDtg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http://www.youtube.com/watch?v=gsSZIOncVpg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http://www.youtube.com/watch?v=rNg95xuwuCs</a:t>
            </a:r>
            <a:endParaRPr lang="en-GB" dirty="0" smtClean="0"/>
          </a:p>
          <a:p>
            <a:r>
              <a:rPr lang="en-GB" dirty="0" smtClean="0">
                <a:hlinkClick r:id="rId5"/>
              </a:rPr>
              <a:t>http://www.youtube.com/watch?v=nm8u0m1IJ10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Content Placeholder 3" descr="14CAD0DSAECAAMQGCOCARO5WEXCA9MZ8KCCAI8PQTLCA3Z18S2CAIELV0GCAYWOW4WCAA6G062CAQ6F8FDCA8I09KWCAIKMLWLCAGAAFTTCAF2EGAXCALMQ81MCALG6ERICA01CZCPCAP2P61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642918"/>
            <a:ext cx="2928958" cy="2571768"/>
          </a:xfrm>
        </p:spPr>
      </p:pic>
      <p:pic>
        <p:nvPicPr>
          <p:cNvPr id="24578" name="Picture 2" descr="C:\Users\ciaran keogh\Pictures\DTCASPO8KTCA2P6F1LCAV8YBH1CA4EI8Q5CAPX3J6OCAKEO1X2CAJU4HLKCAVDWP3UCALK2ZJCCARQSMDACAY8IF49CAEHF5RHCA3ED8TPCAX9KNO2CAFIL7OKCAZ2V63CCAK6MDZSCABLCII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928670"/>
            <a:ext cx="2786082" cy="2428892"/>
          </a:xfrm>
          <a:prstGeom prst="rect">
            <a:avLst/>
          </a:prstGeom>
          <a:noFill/>
        </p:spPr>
      </p:pic>
      <p:pic>
        <p:nvPicPr>
          <p:cNvPr id="24579" name="Picture 3" descr="C:\Users\ciaran keogh\Pictures\ANCAD15AWQCAK3L89TCASCLHL2CAUPOW6ZCA6BTME6CAO1VPZQCAJS3TASCA4JZQTUCASHPGBSCA1RU2KFCAUZ67RPCAQC3KYTCABTN55KCAEBBI40CA9K2YSFCA59VW3TCAL6H3XFCA7N77H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500438"/>
            <a:ext cx="3071834" cy="3071834"/>
          </a:xfrm>
          <a:prstGeom prst="rect">
            <a:avLst/>
          </a:prstGeom>
          <a:noFill/>
        </p:spPr>
      </p:pic>
      <p:pic>
        <p:nvPicPr>
          <p:cNvPr id="24580" name="Picture 4" descr="C:\Users\ciaran keogh\Pictures\0XCAXYQTDJCAVT3SIKCAJCQFCOCAGHWUW8CAYI5N34CAA5JIUOCAC79HGGCA6850C3CAAPG1EICAI7ZOFBCAVNMDLDCAVBL0FHCAH26X41CA5N92ZECA3H0Q6WCANPK4F6CAP3NLQICAAIV6V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3429000"/>
            <a:ext cx="3214710" cy="3214710"/>
          </a:xfrm>
          <a:prstGeom prst="rect">
            <a:avLst/>
          </a:prstGeom>
          <a:noFill/>
        </p:spPr>
      </p:pic>
      <p:pic>
        <p:nvPicPr>
          <p:cNvPr id="24581" name="Picture 5" descr="C:\Users\ciaran keogh\Pictures\2BCAHLJWUQCAMKCNKGCA8RFWOQCA0PYRCXCAYQZ5YJCAPSWADGCAKQ1FYGCAL51QJ6CAKCKBBZCAN20AHSCA813F64CAASJH5OCA91ONV5CAIPJZMYCAF7WHABCAKIB09WCAOTBQ1PCAGP713L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00826" y="785794"/>
            <a:ext cx="2428892" cy="2286016"/>
          </a:xfrm>
          <a:prstGeom prst="rect">
            <a:avLst/>
          </a:prstGeom>
          <a:noFill/>
        </p:spPr>
      </p:pic>
      <p:pic>
        <p:nvPicPr>
          <p:cNvPr id="24582" name="Picture 6" descr="C:\Users\ciaran keogh\Pictures\AZCA50LRHFCA3J0MEGCAW9BE9UCAJGGS1NCAGR7R9JCA542HV4CAJU0YN3CAZACHT2CAFJ1CD0CAJ7K1WUCAHZ5DJHCAFWOUEDCA663QOFCA21H1COCAG09MXACAENZ0PKCAC8S0S3CA2JW4PT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29454" y="3214686"/>
            <a:ext cx="2000264" cy="3429024"/>
          </a:xfrm>
          <a:prstGeom prst="rect">
            <a:avLst/>
          </a:prstGeom>
          <a:noFill/>
        </p:spPr>
      </p:pic>
      <p:pic>
        <p:nvPicPr>
          <p:cNvPr id="24583" name="Picture 7" descr="C:\Users\ciaran keogh\Pictures\FNCAPFRMBCCA3B659MCA8PB3M1CALCSW9KCAJDPGSPCA0PCCDVCA2JQZ9YCARCYQPKCAXMEDSICA9UDFG5CASYYW17CAZAR28TCACVRM7ICA0VZK8CCA14QARCCAPMFOELCAFI2I18CAOY6QZF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28992" y="0"/>
            <a:ext cx="1019175" cy="1019175"/>
          </a:xfrm>
          <a:prstGeom prst="rect">
            <a:avLst/>
          </a:prstGeom>
          <a:noFill/>
        </p:spPr>
      </p:pic>
      <p:pic>
        <p:nvPicPr>
          <p:cNvPr id="24584" name="Picture 8" descr="C:\Users\ciaran keogh\Pictures\bb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00562" y="142852"/>
            <a:ext cx="2143140" cy="766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1986 – 1992 AND </a:t>
            </a:r>
            <a:br>
              <a:rPr lang="en-GB" dirty="0" smtClean="0"/>
            </a:br>
            <a:r>
              <a:rPr lang="en-GB" dirty="0" smtClean="0"/>
              <a:t>2006 – PRES.</a:t>
            </a:r>
            <a:endParaRPr lang="en-GB" dirty="0"/>
          </a:p>
        </p:txBody>
      </p:sp>
      <p:pic>
        <p:nvPicPr>
          <p:cNvPr id="4" name="Content Placeholder 3" descr="b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857364"/>
            <a:ext cx="6500858" cy="38576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http://www.youtube.com/watch?v=DPTtKb03Fzc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http://www.youtube.com/watch?v=B9UoRG4GxHE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http://www.youtube.com/watch?v=3NQzu_sdyN0</a:t>
            </a:r>
            <a:endParaRPr lang="en-GB" dirty="0" smtClean="0"/>
          </a:p>
          <a:p>
            <a:r>
              <a:rPr lang="en-GB" dirty="0" smtClean="0">
                <a:hlinkClick r:id="rId5"/>
              </a:rPr>
              <a:t>http://www.youtube.com/watch?v=76EmrbDVuWg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b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42852"/>
            <a:ext cx="8715436" cy="2286016"/>
          </a:xfrm>
        </p:spPr>
      </p:pic>
      <p:pic>
        <p:nvPicPr>
          <p:cNvPr id="22530" name="Picture 2" descr="See full 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714620"/>
            <a:ext cx="8143932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http://www.youtube.com/watch?v=DjTzGAmrHiE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http://www.youtube.com/watch?v=sPT9WV4BKoU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http://www.youtube.com/watch?v=JxIBepSsbAg</a:t>
            </a:r>
            <a:endParaRPr lang="en-GB" dirty="0" smtClean="0"/>
          </a:p>
          <a:p>
            <a:r>
              <a:rPr lang="en-GB" dirty="0" smtClean="0">
                <a:hlinkClick r:id="rId5"/>
              </a:rPr>
              <a:t>http://www.youtube.com/watch?v=hSEEF-k7jvA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9VCA3L351ECAH7ZFBOCA63MIY0CAE014MFCA89VHFSCAWHWKPNCA7GJAH5CA95195HCAOSLT5SCAUNJMEZCAO07USNCAE297UCCATCHH57CAEM7C6RCAUUXXCGCA2PRKI5CA2ZYKWKCAFPUXY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214290"/>
            <a:ext cx="3786214" cy="2857520"/>
          </a:xfrm>
        </p:spPr>
      </p:pic>
      <p:pic>
        <p:nvPicPr>
          <p:cNvPr id="1026" name="Picture 2" descr="C:\Users\ciaran keogh\Pictures\nature bo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14290"/>
            <a:ext cx="3500462" cy="2857520"/>
          </a:xfrm>
          <a:prstGeom prst="rect">
            <a:avLst/>
          </a:prstGeom>
          <a:noFill/>
        </p:spPr>
      </p:pic>
      <p:pic>
        <p:nvPicPr>
          <p:cNvPr id="1027" name="Picture 3" descr="C:\Users\ciaran keogh\Pictures\4DCAS76EBHCA9PK4AECA4N1X65CA45PJ43CANQ53BECAP2VQXVCA7TD5BWCA8MQ1WUCAVK6A16CAY4IAJVCAC230CSCAKSXDLECAWGZQM7CAJMJMWPCASDYTX1CA4158MMCA0AABXHCAXH4BSZ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429000"/>
            <a:ext cx="3429024" cy="3286148"/>
          </a:xfrm>
          <a:prstGeom prst="rect">
            <a:avLst/>
          </a:prstGeom>
          <a:noFill/>
        </p:spPr>
      </p:pic>
      <p:pic>
        <p:nvPicPr>
          <p:cNvPr id="1028" name="Picture 4" descr="C:\Users\ciaran keogh\Pictures\5ACARTOVCGCAXXS5LGCA1VTOLNCAYAAALYCA0BBTYNCA21ETGZCAN4G61LCAKPKK4UCAKJC7L1CAC5SPJ0CA8D0IXBCATO0JCCCAPD45XVCAFV0U4TCA5WAKO7CA9QEK8BCAJPCV32CAWDBXAR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94" y="3429000"/>
            <a:ext cx="3500462" cy="3286148"/>
          </a:xfrm>
          <a:prstGeom prst="rect">
            <a:avLst/>
          </a:prstGeom>
          <a:noFill/>
        </p:spPr>
      </p:pic>
      <p:pic>
        <p:nvPicPr>
          <p:cNvPr id="1029" name="Picture 5" descr="C:\Users\ciaran keogh\Pictures\bb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43240" y="2357430"/>
            <a:ext cx="3071834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http://www.youtube.com/watch?v=hSEEF-k7jvA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http://www.youtube.com/watch?v=O_SCYohtUSg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http://www.youtube.com/watch?v=kt1t7vtT4eU</a:t>
            </a:r>
            <a:endParaRPr lang="en-GB" dirty="0" smtClean="0"/>
          </a:p>
          <a:p>
            <a:r>
              <a:rPr lang="en-GB" dirty="0" smtClean="0">
                <a:hlinkClick r:id="rId5"/>
              </a:rPr>
              <a:t>http://www.youtube.com/watch?v=tYNopc1vksk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GRCABTKWP4CA72QMD7CACANUBPCAUB9XEWCAEGYZUICA49ABVUCAYILL8ACAGOJA3ACA8ZCAH8CA6OYUX7CAS6A7T8CALDG6BGCAKGY6IBCA71VMAOCATM21I2CAA5KJ7ZCAQNAOEECASGPGHQ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57752" y="3500438"/>
            <a:ext cx="4000528" cy="3071834"/>
          </a:xfrm>
        </p:spPr>
      </p:pic>
      <p:pic>
        <p:nvPicPr>
          <p:cNvPr id="2050" name="Picture 2" descr="C:\Users\ciaran keogh\Pictures\VUCA9EZLHWCAZ54540CAX34Q4MCAB4UF9LCAYPOPK4CA2WHZQ3CAJEPYPHCA5LG117CAHGW6EKCAHCZXN1CALGW153CA67L99KCA621WB3CAVFT0UGCAK8XLR0CAHDWZKVCAR3TJEKCA9QV95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14290"/>
            <a:ext cx="3929090" cy="3071834"/>
          </a:xfrm>
          <a:prstGeom prst="rect">
            <a:avLst/>
          </a:prstGeom>
          <a:noFill/>
        </p:spPr>
      </p:pic>
      <p:pic>
        <p:nvPicPr>
          <p:cNvPr id="2052" name="Picture 4" descr="http://t2.gstatic.com/images?q=tbn:siWWtJMhu24N3M:http://bodyslamming.com/pics/UltimateWarrior2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3500438"/>
            <a:ext cx="4143404" cy="3071834"/>
          </a:xfrm>
          <a:prstGeom prst="rect">
            <a:avLst/>
          </a:prstGeom>
          <a:noFill/>
        </p:spPr>
      </p:pic>
      <p:pic>
        <p:nvPicPr>
          <p:cNvPr id="2054" name="Picture 6" descr="See full size image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596" y="214290"/>
            <a:ext cx="4143404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http://www.youtube.com/watch?v=vV6ucG1-zhY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http://www.youtube.com/watch?v=SzYrv00jf8s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http://www.youtube.com/watch?v=SzYrv00jf8s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http://www.youtube.com/watch?v=U7XkkSRT65s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4">
      <a:dk1>
        <a:srgbClr val="0B5394"/>
      </a:dk1>
      <a:lt1>
        <a:srgbClr val="FF0000"/>
      </a:lt1>
      <a:dk2>
        <a:srgbClr val="073763"/>
      </a:dk2>
      <a:lt2>
        <a:srgbClr val="FF0000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121</TotalTime>
  <Words>70</Words>
  <Application>Microsoft Office PowerPoint</Application>
  <PresentationFormat>On-screen Show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THE BEST OF  SATURDAY NIGHTS MAIN EVENT</vt:lpstr>
      <vt:lpstr>1986 – 1992 AND  2006 – PRES.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BEST OF  SATURDAY NIGHTS MAIN EVENT</dc:title>
  <dc:creator>ciaran keogh</dc:creator>
  <cp:lastModifiedBy>ciaran keogh</cp:lastModifiedBy>
  <cp:revision>14</cp:revision>
  <dcterms:created xsi:type="dcterms:W3CDTF">2009-10-01T20:25:00Z</dcterms:created>
  <dcterms:modified xsi:type="dcterms:W3CDTF">2009-10-25T01:53:19Z</dcterms:modified>
</cp:coreProperties>
</file>