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865A70-C4CE-4B61-AEC2-E08CF51F6784}" type="datetimeFigureOut">
              <a:rPr lang="en-US" smtClean="0"/>
              <a:pPr/>
              <a:t>10/24/2007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E48C38-FF49-4192-A5C7-CF61F5A5DF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Post-Modernism in film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sz="8000" i="1" u="sng" dirty="0" smtClean="0"/>
              <a:t>SIN CITY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BY </a:t>
            </a:r>
          </a:p>
          <a:p>
            <a:r>
              <a:rPr lang="en-GB" sz="4800" dirty="0" smtClean="0">
                <a:solidFill>
                  <a:srgbClr val="FF0000"/>
                </a:solidFill>
              </a:rPr>
              <a:t>CIARAN KEOGH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cast of characters: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Bruce Willis            Hartigan</a:t>
            </a:r>
          </a:p>
          <a:p>
            <a:r>
              <a:rPr lang="en-GB" dirty="0" smtClean="0"/>
              <a:t>Benicio Del Toro     Jackie boy   </a:t>
            </a:r>
          </a:p>
          <a:p>
            <a:r>
              <a:rPr lang="en-GB" dirty="0" smtClean="0"/>
              <a:t>Rosario Dawson       Gail</a:t>
            </a:r>
          </a:p>
          <a:p>
            <a:r>
              <a:rPr lang="en-GB" dirty="0" smtClean="0"/>
              <a:t>Clive Owen             Dwight </a:t>
            </a:r>
            <a:r>
              <a:rPr lang="en-GB" dirty="0" err="1" smtClean="0"/>
              <a:t>Mccarthey</a:t>
            </a:r>
            <a:endParaRPr lang="en-GB" dirty="0" smtClean="0"/>
          </a:p>
          <a:p>
            <a:r>
              <a:rPr lang="en-GB" dirty="0" smtClean="0"/>
              <a:t>Jessica Alba              Nancy Callahan</a:t>
            </a:r>
          </a:p>
          <a:p>
            <a:r>
              <a:rPr lang="en-GB" dirty="0" smtClean="0"/>
              <a:t>Brittany Murphy      Shellie</a:t>
            </a:r>
          </a:p>
          <a:p>
            <a:r>
              <a:rPr lang="en-GB" dirty="0" smtClean="0"/>
              <a:t>Mickey Rourke         Marve</a:t>
            </a:r>
          </a:p>
          <a:p>
            <a:r>
              <a:rPr lang="en-GB" dirty="0" smtClean="0"/>
              <a:t>Micheal Madsen        Bob   </a:t>
            </a:r>
          </a:p>
          <a:p>
            <a:r>
              <a:rPr lang="en-GB" dirty="0" smtClean="0"/>
              <a:t>Josh </a:t>
            </a:r>
            <a:r>
              <a:rPr lang="en-GB" dirty="0" err="1" smtClean="0"/>
              <a:t>Hartnet</a:t>
            </a:r>
            <a:r>
              <a:rPr lang="en-GB" dirty="0" smtClean="0"/>
              <a:t>              the man</a:t>
            </a:r>
          </a:p>
          <a:p>
            <a:r>
              <a:rPr lang="en-GB" dirty="0" smtClean="0"/>
              <a:t>Elijah Wood              Kevin</a:t>
            </a:r>
          </a:p>
          <a:p>
            <a:r>
              <a:rPr lang="en-GB" dirty="0" smtClean="0"/>
              <a:t>Carla </a:t>
            </a:r>
            <a:r>
              <a:rPr lang="en-GB" dirty="0" err="1" smtClean="0"/>
              <a:t>Gugino</a:t>
            </a:r>
            <a:r>
              <a:rPr lang="en-GB" smtClean="0"/>
              <a:t>              </a:t>
            </a:r>
            <a:r>
              <a:rPr lang="en-GB" dirty="0" err="1" smtClean="0"/>
              <a:t>L</a:t>
            </a:r>
            <a:r>
              <a:rPr lang="en-GB" smtClean="0"/>
              <a:t>ucille</a:t>
            </a:r>
            <a:endParaRPr lang="en-GB" dirty="0" smtClean="0"/>
          </a:p>
          <a:p>
            <a:r>
              <a:rPr lang="en-GB" dirty="0" err="1" smtClean="0"/>
              <a:t>Rutger</a:t>
            </a:r>
            <a:r>
              <a:rPr lang="en-GB" dirty="0" smtClean="0"/>
              <a:t> </a:t>
            </a:r>
            <a:r>
              <a:rPr lang="en-GB" dirty="0" err="1" smtClean="0"/>
              <a:t>Houre</a:t>
            </a:r>
            <a:r>
              <a:rPr lang="en-GB" dirty="0" smtClean="0"/>
              <a:t>             Cardinal </a:t>
            </a:r>
            <a:r>
              <a:rPr lang="en-GB" dirty="0" err="1" smtClean="0"/>
              <a:t>Rourke</a:t>
            </a:r>
            <a:endParaRPr lang="en-GB" dirty="0" smtClean="0"/>
          </a:p>
          <a:p>
            <a:r>
              <a:rPr lang="en-GB" dirty="0" err="1" smtClean="0"/>
              <a:t>Micheal</a:t>
            </a:r>
            <a:r>
              <a:rPr lang="en-GB" dirty="0" smtClean="0"/>
              <a:t> Clarke </a:t>
            </a:r>
            <a:r>
              <a:rPr lang="en-GB" dirty="0" err="1" smtClean="0"/>
              <a:t>Dunkan</a:t>
            </a:r>
            <a:r>
              <a:rPr lang="en-GB" dirty="0" smtClean="0"/>
              <a:t>       </a:t>
            </a:r>
            <a:r>
              <a:rPr lang="en-GB" dirty="0" err="1" smtClean="0"/>
              <a:t>Manute</a:t>
            </a:r>
            <a:endParaRPr lang="en-GB" dirty="0" smtClean="0"/>
          </a:p>
          <a:p>
            <a:r>
              <a:rPr lang="en-GB" dirty="0" smtClean="0"/>
              <a:t>Jaime King                           Goldie/Wendy    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Stars galore in sin city:</a:t>
            </a:r>
            <a:endParaRPr lang="en-GB" dirty="0"/>
          </a:p>
        </p:txBody>
      </p:sp>
      <p:pic>
        <p:nvPicPr>
          <p:cNvPr id="4" name="Content Placeholder 3" descr="sincitysma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spd="med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i="1" u="sng" dirty="0" smtClean="0"/>
              <a:t>Introduction</a:t>
            </a:r>
            <a:endParaRPr lang="en-GB" sz="54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 city originated from the comics of comic book genius frank miller .</a:t>
            </a:r>
          </a:p>
          <a:p>
            <a:r>
              <a:rPr lang="en-GB" dirty="0" smtClean="0"/>
              <a:t>This was a comic for adults , it became very populer down through the years.</a:t>
            </a:r>
          </a:p>
          <a:p>
            <a:r>
              <a:rPr lang="en-GB" dirty="0" smtClean="0"/>
              <a:t>In 2003 frank miller was approached by Robert Rodriguez </a:t>
            </a:r>
          </a:p>
          <a:p>
            <a:r>
              <a:rPr lang="en-GB" dirty="0" smtClean="0"/>
              <a:t>Rodriguez  said he wanted to make a movie based on millers comic strip .</a:t>
            </a:r>
          </a:p>
          <a:p>
            <a:r>
              <a:rPr lang="en-GB" dirty="0" smtClean="0"/>
              <a:t>At first miller was slightly indecisive but it didn't last to long .</a:t>
            </a:r>
            <a:endParaRPr lang="en-GB" dirty="0"/>
          </a:p>
        </p:txBody>
      </p:sp>
    </p:spTree>
  </p:cSld>
  <p:clrMapOvr>
    <a:masterClrMapping/>
  </p:clrMapOvr>
  <p:transition spd="med"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 city:</a:t>
            </a:r>
            <a:endParaRPr lang="en-GB" dirty="0"/>
          </a:p>
        </p:txBody>
      </p:sp>
      <p:pic>
        <p:nvPicPr>
          <p:cNvPr id="4" name="Content Placeholder 3" descr="sin_city_front_cov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71" y="1142986"/>
            <a:ext cx="5583936" cy="5596128"/>
          </a:xfrm>
        </p:spPr>
      </p:pic>
    </p:spTree>
  </p:cSld>
  <p:clrMapOvr>
    <a:masterClrMapping/>
  </p:clrMapOvr>
  <p:transition spd="med">
    <p:strips dir="r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making of sin city: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gave in to the hype of his work being brought to life on the silver screen.</a:t>
            </a:r>
          </a:p>
          <a:p>
            <a:r>
              <a:rPr lang="en-GB" dirty="0" smtClean="0"/>
              <a:t>Robert Rodriguez directed the film  with help from special guest director Quentin tarentino.</a:t>
            </a:r>
          </a:p>
          <a:p>
            <a:r>
              <a:rPr lang="en-GB" dirty="0" smtClean="0"/>
              <a:t>They brought allot of top Hollywood talent on board including Mickey rourke , josh hart net , Jessica alba, Rosario dawson,benicio del torro , Elijah wood , nick stahl and Bruce Willis.</a:t>
            </a:r>
          </a:p>
          <a:p>
            <a:r>
              <a:rPr lang="en-GB" dirty="0" smtClean="0"/>
              <a:t>The movie was a very unorthodox concept it was animation and realism combined .</a:t>
            </a:r>
          </a:p>
          <a:p>
            <a:endParaRPr lang="en-GB" dirty="0"/>
          </a:p>
        </p:txBody>
      </p:sp>
    </p:spTree>
  </p:cSld>
  <p:clrMapOvr>
    <a:masterClrMapping/>
  </p:clrMapOvr>
  <p:transition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Bruce Willis and Mickey rourke from sin city:</a:t>
            </a:r>
            <a:endParaRPr lang="en-GB" dirty="0"/>
          </a:p>
        </p:txBody>
      </p:sp>
      <p:pic>
        <p:nvPicPr>
          <p:cNvPr id="4" name="Content Placeholder 3" descr="aesincit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3188344" cy="4708525"/>
          </a:xfrm>
        </p:spPr>
      </p:pic>
      <p:pic>
        <p:nvPicPr>
          <p:cNvPr id="5" name="Picture 4" descr="sin_city_2004_images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571744"/>
            <a:ext cx="3048000" cy="2371725"/>
          </a:xfrm>
          <a:prstGeom prst="rect">
            <a:avLst/>
          </a:prstGeom>
        </p:spPr>
      </p:pic>
    </p:spTree>
  </p:cSld>
  <p:clrMapOvr>
    <a:masterClrMapping/>
  </p:clrMapOvr>
  <p:transition>
    <p:wheel spokes="3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Clive Owen in sin city:</a:t>
            </a:r>
            <a:endParaRPr lang="en-GB" dirty="0"/>
          </a:p>
        </p:txBody>
      </p:sp>
      <p:pic>
        <p:nvPicPr>
          <p:cNvPr id="4" name="Content Placeholder 3" descr="55877-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5662" y="1600200"/>
            <a:ext cx="3292675" cy="4708525"/>
          </a:xfrm>
        </p:spPr>
      </p:pic>
    </p:spTree>
  </p:cSld>
  <p:clrMapOvr>
    <a:masterClrMapping/>
  </p:clrMapOvr>
  <p:transition spd="med"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storyline: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The movie is presented in a comic style .</a:t>
            </a:r>
          </a:p>
          <a:p>
            <a:r>
              <a:rPr lang="en-GB" dirty="0" smtClean="0"/>
              <a:t>The first </a:t>
            </a:r>
            <a:r>
              <a:rPr lang="en-GB" dirty="0" err="1" smtClean="0"/>
              <a:t>scen</a:t>
            </a:r>
            <a:r>
              <a:rPr lang="en-GB" dirty="0" smtClean="0"/>
              <a:t> shows a man and woman standing together on the roof of a building during a formal ball and there rendezvousing </a:t>
            </a:r>
          </a:p>
          <a:p>
            <a:r>
              <a:rPr lang="en-GB" dirty="0" smtClean="0"/>
              <a:t>With each other but he kills her by shooting her silently against the body.</a:t>
            </a:r>
          </a:p>
          <a:p>
            <a:r>
              <a:rPr lang="en-GB" dirty="0" smtClean="0"/>
              <a:t>After the opening credits are over </a:t>
            </a:r>
            <a:r>
              <a:rPr lang="en-GB" dirty="0" err="1" smtClean="0"/>
              <a:t>hartigan</a:t>
            </a:r>
            <a:r>
              <a:rPr lang="en-GB" dirty="0" smtClean="0"/>
              <a:t> makes his first appearance , it is the story of his last job before retirement he has </a:t>
            </a:r>
            <a:r>
              <a:rPr lang="en-GB" dirty="0" err="1" smtClean="0"/>
              <a:t>anjina</a:t>
            </a:r>
            <a:r>
              <a:rPr lang="en-GB" dirty="0" smtClean="0"/>
              <a:t> but is determined to not let this stop him from saving the young </a:t>
            </a:r>
            <a:r>
              <a:rPr lang="en-GB" dirty="0" err="1" smtClean="0"/>
              <a:t>nancy</a:t>
            </a:r>
            <a:r>
              <a:rPr lang="en-GB" dirty="0" smtClean="0"/>
              <a:t> who is kidnapped . His partner on the force is bob the partnership ends and </a:t>
            </a:r>
            <a:r>
              <a:rPr lang="en-GB" dirty="0" err="1" smtClean="0"/>
              <a:t>hartigan</a:t>
            </a:r>
            <a:r>
              <a:rPr lang="en-GB" dirty="0" smtClean="0"/>
              <a:t> goes to </a:t>
            </a:r>
            <a:r>
              <a:rPr lang="en-GB" dirty="0" err="1" smtClean="0"/>
              <a:t>hostpital</a:t>
            </a:r>
            <a:r>
              <a:rPr lang="en-GB" dirty="0" smtClean="0"/>
              <a:t>.  The story goes on to meet </a:t>
            </a:r>
            <a:r>
              <a:rPr lang="en-GB" dirty="0" err="1" smtClean="0"/>
              <a:t>marve</a:t>
            </a:r>
            <a:r>
              <a:rPr lang="en-GB" dirty="0" smtClean="0"/>
              <a:t> and his stories of living as a </a:t>
            </a:r>
            <a:r>
              <a:rPr lang="en-GB" dirty="0" err="1" smtClean="0"/>
              <a:t>hardman</a:t>
            </a:r>
            <a:r>
              <a:rPr lang="en-GB" dirty="0" smtClean="0"/>
              <a:t> in the underworld being with dames and killing assholes.</a:t>
            </a:r>
          </a:p>
          <a:p>
            <a:r>
              <a:rPr lang="en-GB" dirty="0" smtClean="0"/>
              <a:t>One night he meets a girl called </a:t>
            </a:r>
            <a:r>
              <a:rPr lang="en-GB" dirty="0" err="1" smtClean="0"/>
              <a:t>goldie</a:t>
            </a:r>
            <a:r>
              <a:rPr lang="en-GB" dirty="0" smtClean="0"/>
              <a:t> and when there together in bed she gets shot .</a:t>
            </a:r>
          </a:p>
          <a:p>
            <a:r>
              <a:rPr lang="en-GB" dirty="0" smtClean="0"/>
              <a:t>Now </a:t>
            </a:r>
            <a:r>
              <a:rPr lang="en-GB" dirty="0" err="1" smtClean="0"/>
              <a:t>marve</a:t>
            </a:r>
            <a:r>
              <a:rPr lang="en-GB" dirty="0" smtClean="0"/>
              <a:t> would track down the killer who turned out to be the farm boy  named </a:t>
            </a:r>
            <a:r>
              <a:rPr lang="en-GB" dirty="0" err="1" smtClean="0"/>
              <a:t>kevin</a:t>
            </a:r>
            <a:r>
              <a:rPr lang="en-GB" dirty="0" smtClean="0"/>
              <a:t> .</a:t>
            </a:r>
          </a:p>
          <a:p>
            <a:r>
              <a:rPr lang="en-GB" dirty="0" err="1" smtClean="0"/>
              <a:t>Marve</a:t>
            </a:r>
            <a:r>
              <a:rPr lang="en-GB" dirty="0" smtClean="0"/>
              <a:t> is then wrongly accused of murdering lots  of  hookers  and  is put on death row  .</a:t>
            </a:r>
          </a:p>
          <a:p>
            <a:r>
              <a:rPr lang="en-GB" dirty="0" smtClean="0"/>
              <a:t>It goes from there to </a:t>
            </a:r>
            <a:r>
              <a:rPr lang="en-GB" dirty="0" err="1" smtClean="0"/>
              <a:t>shellies</a:t>
            </a:r>
            <a:r>
              <a:rPr lang="en-GB" dirty="0" smtClean="0"/>
              <a:t> place  and </a:t>
            </a:r>
            <a:r>
              <a:rPr lang="en-GB" dirty="0" err="1" smtClean="0"/>
              <a:t>jackie</a:t>
            </a:r>
            <a:r>
              <a:rPr lang="en-GB" dirty="0" smtClean="0"/>
              <a:t> boy wants in  the only one that can save </a:t>
            </a:r>
            <a:r>
              <a:rPr lang="en-GB" dirty="0" err="1" smtClean="0"/>
              <a:t>shelly</a:t>
            </a:r>
            <a:r>
              <a:rPr lang="en-GB" dirty="0" smtClean="0"/>
              <a:t> is </a:t>
            </a:r>
            <a:r>
              <a:rPr lang="en-GB" dirty="0" err="1" smtClean="0"/>
              <a:t>dwight</a:t>
            </a:r>
            <a:r>
              <a:rPr lang="en-GB" dirty="0" smtClean="0"/>
              <a:t> </a:t>
            </a:r>
            <a:r>
              <a:rPr lang="en-GB" dirty="0" err="1" smtClean="0"/>
              <a:t>mccarthy</a:t>
            </a:r>
            <a:r>
              <a:rPr lang="en-GB" dirty="0" smtClean="0"/>
              <a:t> .        </a:t>
            </a:r>
            <a:endParaRPr lang="en-GB" dirty="0"/>
          </a:p>
        </p:txBody>
      </p:sp>
    </p:spTree>
  </p:cSld>
  <p:clrMapOvr>
    <a:masterClrMapping/>
  </p:clrMapOvr>
  <p:transition spd="med"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Brittany Murphy and Rosario Dawson  looking good in sin city:</a:t>
            </a:r>
            <a:endParaRPr lang="en-GB" dirty="0"/>
          </a:p>
        </p:txBody>
      </p:sp>
      <p:pic>
        <p:nvPicPr>
          <p:cNvPr id="4" name="Content Placeholder 3" descr="sin_city_shell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69" y="1571608"/>
            <a:ext cx="3573590" cy="5200650"/>
          </a:xfr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71609"/>
            <a:ext cx="3493770" cy="5165789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Jessica alba in sin city:</a:t>
            </a:r>
            <a:endParaRPr lang="en-GB" dirty="0"/>
          </a:p>
        </p:txBody>
      </p:sp>
      <p:pic>
        <p:nvPicPr>
          <p:cNvPr id="4" name="Content Placeholder 3" descr="sin_city_v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1714487"/>
            <a:ext cx="3335655" cy="4890135"/>
          </a:xfrm>
        </p:spPr>
      </p:pic>
      <p:pic>
        <p:nvPicPr>
          <p:cNvPr id="5" name="Picture 4" descr="NECA0004~Sin-City-Pos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714488"/>
            <a:ext cx="3104293" cy="467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464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Post-Modernism in film: SIN CITY </vt:lpstr>
      <vt:lpstr>Introduction</vt:lpstr>
      <vt:lpstr>sin city:</vt:lpstr>
      <vt:lpstr>The making of sin city:</vt:lpstr>
      <vt:lpstr>Bruce Willis and Mickey rourke from sin city:</vt:lpstr>
      <vt:lpstr>Clive Owen in sin city:</vt:lpstr>
      <vt:lpstr>The storyline:</vt:lpstr>
      <vt:lpstr>Brittany Murphy and Rosario Dawson  looking good in sin city:</vt:lpstr>
      <vt:lpstr>Jessica alba in sin city:</vt:lpstr>
      <vt:lpstr>The cast of characters:</vt:lpstr>
      <vt:lpstr>Stars galore in sin city: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Post-Modernism in film: SIN CITY </dc:title>
  <dc:creator>ciaran keogh</dc:creator>
  <cp:lastModifiedBy>ciaran keogh</cp:lastModifiedBy>
  <cp:revision>21</cp:revision>
  <dcterms:created xsi:type="dcterms:W3CDTF">2007-10-21T00:03:36Z</dcterms:created>
  <dcterms:modified xsi:type="dcterms:W3CDTF">2007-10-24T18:35:48Z</dcterms:modified>
</cp:coreProperties>
</file>