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3" r:id="rId9"/>
    <p:sldId id="265" r:id="rId10"/>
    <p:sldId id="264" r:id="rId11"/>
    <p:sldId id="262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A17A8B6-C2FE-448A-8A3D-F2757823D345}" type="datetimeFigureOut">
              <a:rPr lang="en-US" smtClean="0"/>
              <a:pPr/>
              <a:t>1/9/2008</a:t>
            </a:fld>
            <a:endParaRPr lang="en-GB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GB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3DDD1E6-0EDF-4FA4-A34D-48E93EF16FA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A8B6-C2FE-448A-8A3D-F2757823D345}" type="datetimeFigureOut">
              <a:rPr lang="en-US" smtClean="0"/>
              <a:pPr/>
              <a:t>1/9/2008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DD1E6-0EDF-4FA4-A34D-48E93EF16FA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A8B6-C2FE-448A-8A3D-F2757823D345}" type="datetimeFigureOut">
              <a:rPr lang="en-US" smtClean="0"/>
              <a:pPr/>
              <a:t>1/9/2008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DD1E6-0EDF-4FA4-A34D-48E93EF16FA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A17A8B6-C2FE-448A-8A3D-F2757823D345}" type="datetimeFigureOut">
              <a:rPr lang="en-US" smtClean="0"/>
              <a:pPr/>
              <a:t>1/9/2008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DD1E6-0EDF-4FA4-A34D-48E93EF16FA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A17A8B6-C2FE-448A-8A3D-F2757823D345}" type="datetimeFigureOut">
              <a:rPr lang="en-US" smtClean="0"/>
              <a:pPr/>
              <a:t>1/9/2008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3DDD1E6-0EDF-4FA4-A34D-48E93EF16FAE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A17A8B6-C2FE-448A-8A3D-F2757823D345}" type="datetimeFigureOut">
              <a:rPr lang="en-US" smtClean="0"/>
              <a:pPr/>
              <a:t>1/9/2008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3DDD1E6-0EDF-4FA4-A34D-48E93EF16FA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A17A8B6-C2FE-448A-8A3D-F2757823D345}" type="datetimeFigureOut">
              <a:rPr lang="en-US" smtClean="0"/>
              <a:pPr/>
              <a:t>1/9/2008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3DDD1E6-0EDF-4FA4-A34D-48E93EF16FA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A8B6-C2FE-448A-8A3D-F2757823D345}" type="datetimeFigureOut">
              <a:rPr lang="en-US" smtClean="0"/>
              <a:pPr/>
              <a:t>1/9/2008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DD1E6-0EDF-4FA4-A34D-48E93EF16FA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A17A8B6-C2FE-448A-8A3D-F2757823D345}" type="datetimeFigureOut">
              <a:rPr lang="en-US" smtClean="0"/>
              <a:pPr/>
              <a:t>1/9/2008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3DDD1E6-0EDF-4FA4-A34D-48E93EF16FA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A17A8B6-C2FE-448A-8A3D-F2757823D345}" type="datetimeFigureOut">
              <a:rPr lang="en-US" smtClean="0"/>
              <a:pPr/>
              <a:t>1/9/2008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3DDD1E6-0EDF-4FA4-A34D-48E93EF16FA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A17A8B6-C2FE-448A-8A3D-F2757823D345}" type="datetimeFigureOut">
              <a:rPr lang="en-US" smtClean="0"/>
              <a:pPr/>
              <a:t>1/9/2008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3DDD1E6-0EDF-4FA4-A34D-48E93EF16FA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A17A8B6-C2FE-448A-8A3D-F2757823D345}" type="datetimeFigureOut">
              <a:rPr lang="en-US" smtClean="0"/>
              <a:pPr/>
              <a:t>1/9/2008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3DDD1E6-0EDF-4FA4-A34D-48E93EF16FA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.uk/imgres?imgurl=http://imagecache2.allposters.com/images/pic/HPO/grease~Grease-20th-Anniversary-Posters.jpg&amp;imgrefurl=http://www.allposters.com/-sp/Grease-20th-Anniversary-Posters_i2299953_.htm&amp;h=450&amp;w=301&amp;sz=49&amp;hl=en&amp;start=2&amp;tbnid=nxitWPdeQXCFbM:&amp;tbnh=127&amp;tbnw=85&amp;prev=/images?q=grease&amp;gbv=2&amp;svnum=10&amp;hl=en&amp;sa=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images.google.co.uk/imgres?imgurl=http://members.home.nl/gjhdelaat/ONJ/Grease/Grease6.jpg&amp;imgrefurl=http://members.home.nl/gjhdelaat/ONJ/grease.htm&amp;h=480&amp;w=302&amp;sz=36&amp;hl=en&amp;start=6&amp;tbnid=ms5j0PzIcs52GM:&amp;tbnh=129&amp;tbnw=81&amp;prev=/images?q=grease&amp;gbv=2&amp;svnum=10&amp;hl=en&amp;sa=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co.uk/imgres?imgurl=http://www.lsbo.co.uk/bv/images/upload/rftfmjzwli3tfd550n1jxk55_863922_grease.jpg&amp;imgrefurl=http://www.lsbo.co.uk/bv/musicals.aspx&amp;h=375&amp;w=310&amp;sz=94&amp;hl=en&amp;start=63&amp;tbnid=BHYujQAEB54sYM:&amp;tbnh=122&amp;tbnw=101&amp;prev=/images?q=grease&amp;start=54&amp;gbv=2&amp;ndsp=18&amp;svnum=10&amp;hl=en&amp;sa=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images.google.co.uk/imgres?imgurl=http://img23.photobucket.com/albums/v68/geo175/Wallpaper%201/grease_wal.jpg&amp;imgrefurl=http://geo1750.tripod.com/foryourdesktop/id2.html&amp;h=768&amp;w=1024&amp;sz=162&amp;hl=en&amp;start=360&amp;tbnid=ZinJdROzZlLbvM:&amp;tbnh=113&amp;tbnw=150&amp;prev=/images?q=grease&amp;start=342&amp;gbv=2&amp;ndsp=18&amp;svnum=10&amp;hl=en&amp;sa=N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.uk/imgres?imgurl=http://i.imdb.com/Photos/Ss/0101605/Commitments__2.jpg&amp;imgrefurl=http://italy.imdb.com/gallery/ss/0101605/Ss/0101605/Commitments__2.jpg.html?hint=nm0448204&amp;h=324&amp;w=485&amp;sz=46&amp;hl=en&amp;start=15&amp;tbnid=6Y3h1AAtFzEeRM:&amp;tbnh=86&amp;tbnw=129&amp;prev=/images?q=the+commitments&amp;gbv=2&amp;svnum=10&amp;hl=en&amp;sa=G" TargetMode="External"/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hyperlink" Target="http://images.google.co.uk/imgres?imgurl=http://www.marklundquist.com/thecommitments-opk/images2/commitments_blacktitle300.jpg&amp;imgrefurl=http://www.marklundquist.com/thecommitments-opk/&amp;h=381&amp;w=1724&amp;sz=59&amp;hl=en&amp;start=2&amp;tbnid=_DyY8e9c_cF3UM:&amp;tbnh=33&amp;tbnw=150&amp;prev=/images?q=the+commitments&amp;gbv=2&amp;svnum=10&amp;hl=en&amp;sa=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.uk/imgres?imgurl=http://www.britmovie.co.uk/genres/musical/images/014a.jpg&amp;imgrefurl=http://www.britmovie.co.uk/genres/musical/filmography/014.html&amp;h=352&amp;w=250&amp;sz=39&amp;hl=en&amp;start=8&amp;tbnid=rl4DUeFj5N-psM:&amp;tbnh=120&amp;tbnw=85&amp;prev=/images?q=the+commitments&amp;gbv=2&amp;svnum=10&amp;hl=en&amp;sa=G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://images.google.co.uk/imgres?imgurl=http://www.bargainbinrecords.bizland.com/commitments.JPG&amp;imgrefurl=http://www.bargainbinrecords.bizland.com/videos.html&amp;h=352&amp;w=357&amp;sz=64&amp;hl=en&amp;start=4&amp;tbnid=RSkd_8jR6C15KM:&amp;tbnh=119&amp;tbnw=121&amp;prev=/images?q=the+commitments&amp;gbv=2&amp;svnum=10&amp;hl=en&amp;sa=G" TargetMode="External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i="1" u="sng" dirty="0" smtClean="0"/>
              <a:t>Hollywood vs British and Irish cinema</a:t>
            </a:r>
            <a:endParaRPr lang="en-GB" b="1" i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 smtClean="0"/>
          </a:p>
          <a:p>
            <a:r>
              <a:rPr lang="en-GB" sz="4200" b="1" u="sng" dirty="0" smtClean="0"/>
              <a:t>Genre: musical comedy</a:t>
            </a:r>
          </a:p>
          <a:p>
            <a:endParaRPr lang="en-GB" dirty="0"/>
          </a:p>
          <a:p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i="1" u="sng" dirty="0" smtClean="0"/>
              <a:t>More facts about the Commitments</a:t>
            </a:r>
            <a:endParaRPr lang="en-GB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Awards: 1 Oscar nomination for best editing</a:t>
            </a:r>
          </a:p>
          <a:p>
            <a:r>
              <a:rPr lang="en-GB" dirty="0" smtClean="0"/>
              <a:t>Also the movie got 2 bafta awards for best film and best screenplay.</a:t>
            </a:r>
          </a:p>
          <a:p>
            <a:r>
              <a:rPr lang="en-GB" dirty="0" smtClean="0"/>
              <a:t>Cast: Andrew strong , colm meaney , Robert arkens, adrea corr, bronagh Gallagher and Maria Doyle.</a:t>
            </a:r>
          </a:p>
          <a:p>
            <a:r>
              <a:rPr lang="en-GB" dirty="0" smtClean="0"/>
              <a:t>Box office grossing: 15 , 000 , 000 dollars in the u.s.a.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u="sng" dirty="0" smtClean="0"/>
              <a:t>The commitments </a:t>
            </a:r>
            <a:endParaRPr lang="en-GB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It was about a young man and his attempts to bring soul music to Dublin.</a:t>
            </a:r>
          </a:p>
          <a:p>
            <a:r>
              <a:rPr lang="en-GB" dirty="0" smtClean="0"/>
              <a:t>Jimmy rabbit had a vision of bringing soul to the north side of Dublin he brought together the band naming them the commitments.</a:t>
            </a:r>
          </a:p>
          <a:p>
            <a:r>
              <a:rPr lang="en-GB" dirty="0" smtClean="0"/>
              <a:t>Alan parker directed the film he was best known previously for making the much acclaimed musical fame so he was the right man for the challenge.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origin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book that the commitments was based on was written by </a:t>
            </a:r>
            <a:r>
              <a:rPr lang="en-GB" dirty="0" err="1" smtClean="0"/>
              <a:t>roddy</a:t>
            </a:r>
            <a:r>
              <a:rPr lang="en-GB" dirty="0" smtClean="0"/>
              <a:t> Doyle, the book was the first instalment of the Barry town trilogy which also included the snapper and the van.</a:t>
            </a:r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Verdict: Grease vs the Commitments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Rock n roll vs soul.</a:t>
            </a:r>
          </a:p>
          <a:p>
            <a:r>
              <a:rPr lang="en-GB" dirty="0" smtClean="0"/>
              <a:t>American 50s teen humour vs irish 80s teen humour.</a:t>
            </a:r>
          </a:p>
          <a:p>
            <a:r>
              <a:rPr lang="en-GB" dirty="0" smtClean="0"/>
              <a:t>Big budget hollywood vs small budget British and Irish cinema.</a:t>
            </a:r>
          </a:p>
          <a:p>
            <a:r>
              <a:rPr lang="en-GB" dirty="0" smtClean="0"/>
              <a:t>My personal opinion is that there both equally great films but considering the budget differences  the commitments has to come out on top.</a:t>
            </a:r>
            <a:endParaRPr lang="en-GB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                              </a:t>
            </a:r>
            <a:r>
              <a:rPr lang="en-GB" sz="4400" b="1" i="1" u="sng" dirty="0"/>
              <a:t>G</a:t>
            </a:r>
            <a:r>
              <a:rPr lang="en-GB" sz="4400" b="1" i="1" u="sng" dirty="0" smtClean="0"/>
              <a:t>rease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</a:t>
            </a:r>
            <a:r>
              <a:rPr lang="en-GB" sz="4000" b="1" i="1" u="sng" dirty="0" smtClean="0"/>
              <a:t>vs</a:t>
            </a:r>
          </a:p>
          <a:p>
            <a:pPr algn="ctr">
              <a:buNone/>
            </a:pPr>
            <a:endParaRPr lang="en-GB" sz="4400" b="1" i="1" u="sng" dirty="0" smtClean="0"/>
          </a:p>
          <a:p>
            <a:pPr algn="ctr">
              <a:buNone/>
            </a:pPr>
            <a:r>
              <a:rPr lang="en-GB" sz="4400" b="1" i="1" u="sng" dirty="0" smtClean="0"/>
              <a:t>The commitments</a:t>
            </a:r>
            <a:endParaRPr lang="en-GB" sz="4400" b="1" i="1" u="sng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profile on Grease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Year of release: 1978</a:t>
            </a:r>
          </a:p>
          <a:p>
            <a:r>
              <a:rPr lang="en-GB" dirty="0" smtClean="0"/>
              <a:t>Production company: paramount pictures</a:t>
            </a:r>
          </a:p>
          <a:p>
            <a:r>
              <a:rPr lang="en-GB" dirty="0" smtClean="0"/>
              <a:t>Director: Randal kisser</a:t>
            </a:r>
          </a:p>
          <a:p>
            <a:r>
              <a:rPr lang="en-GB" dirty="0" smtClean="0"/>
              <a:t>Writer: Jim Jacobs</a:t>
            </a:r>
          </a:p>
          <a:p>
            <a:r>
              <a:rPr lang="en-GB" dirty="0" smtClean="0"/>
              <a:t>Screenplay: warren Casey</a:t>
            </a:r>
          </a:p>
          <a:p>
            <a:r>
              <a:rPr lang="en-GB" dirty="0" smtClean="0"/>
              <a:t>Genre: musical romantic comedy</a:t>
            </a:r>
          </a:p>
          <a:p>
            <a:r>
              <a:rPr lang="en-GB" dirty="0" smtClean="0"/>
              <a:t>Dates of filming: June 1977 until September 1977</a:t>
            </a:r>
            <a:endParaRPr lang="en-GB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u="sng" dirty="0" smtClean="0"/>
              <a:t>Then and now</a:t>
            </a:r>
            <a:endParaRPr lang="en-GB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7170" name="Picture 2" descr="http://tbn0.google.com/images?q=tbn:nxitWPdeQXCFbM:http://imagecache2.allposters.com/images/pic/HPO/grease~Grease-20th-Anniversary-Posters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143116"/>
            <a:ext cx="3143272" cy="4929222"/>
          </a:xfrm>
          <a:prstGeom prst="rect">
            <a:avLst/>
          </a:prstGeom>
          <a:noFill/>
        </p:spPr>
      </p:pic>
      <p:pic>
        <p:nvPicPr>
          <p:cNvPr id="7172" name="Picture 4" descr="http://tbn0.google.com/images?q=tbn:ms5j0PzIcs52GM:http://members.home.nl/gjhdelaat/ONJ/Grease/Grease6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2071678"/>
            <a:ext cx="3771921" cy="3500462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facts about Grease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Awards: 1 Oscar nominee for music</a:t>
            </a:r>
          </a:p>
          <a:p>
            <a:r>
              <a:rPr lang="en-GB" dirty="0" smtClean="0"/>
              <a:t>Also grease had five golden globe nomination</a:t>
            </a:r>
          </a:p>
          <a:p>
            <a:r>
              <a:rPr lang="en-GB" dirty="0" smtClean="0"/>
              <a:t>Cast: john Travolta, Olivia Newton john, stochard channing, Jeff Conway, Frankie Avalon</a:t>
            </a:r>
          </a:p>
          <a:p>
            <a:r>
              <a:rPr lang="en-GB" dirty="0" smtClean="0"/>
              <a:t>Filming locations: Venice ,Burbank and l.a. All in California</a:t>
            </a:r>
          </a:p>
          <a:p>
            <a:r>
              <a:rPr lang="en-GB" dirty="0" smtClean="0"/>
              <a:t>Film budget: $ 6 , 000 , 000</a:t>
            </a:r>
            <a:endParaRPr lang="en-GB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Grease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This is story of high school friends and there romances and feuds in rydell high school .</a:t>
            </a:r>
          </a:p>
          <a:p>
            <a:r>
              <a:rPr lang="en-GB" dirty="0" smtClean="0"/>
              <a:t>The t – birds led by Danny zucco and the pink ladies led by Rizzo .</a:t>
            </a:r>
          </a:p>
          <a:p>
            <a:r>
              <a:rPr lang="en-GB" dirty="0" smtClean="0"/>
              <a:t>And about the coming of the new girl and eventual leader of the pink ladies sandy.</a:t>
            </a:r>
          </a:p>
          <a:p>
            <a:r>
              <a:rPr lang="en-GB" dirty="0" smtClean="0"/>
              <a:t>The movie propelled john Travolta and Olivia Newton john to mega stardom.</a:t>
            </a:r>
            <a:endParaRPr lang="en-GB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i="1" u="sng" dirty="0" smtClean="0"/>
              <a:t>Some shots from the motion picture</a:t>
            </a:r>
            <a:endParaRPr lang="en-GB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122" name="Picture 2" descr="http://tbn0.google.com/images?q=tbn:BHYujQAEB54sYM:http://www.lsbo.co.uk/bv/images/upload/rftfmjzwli3tfd550n1jxk55_863922_grease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643050"/>
            <a:ext cx="4143404" cy="4143404"/>
          </a:xfrm>
          <a:prstGeom prst="rect">
            <a:avLst/>
          </a:prstGeom>
          <a:noFill/>
        </p:spPr>
      </p:pic>
      <p:pic>
        <p:nvPicPr>
          <p:cNvPr id="5124" name="Picture 4" descr="http://tbn0.google.com/images?q=tbn:ZinJdROzZlLbvM:http://img23.photobucket.com/albums/v68/geo175/Wallpaper%25201/grease_wal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1643050"/>
            <a:ext cx="4000518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u="sng" dirty="0" smtClean="0"/>
              <a:t>A profile on the Commitments</a:t>
            </a:r>
            <a:endParaRPr lang="en-GB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Year of release: 1991</a:t>
            </a:r>
          </a:p>
          <a:p>
            <a:r>
              <a:rPr lang="en-GB" dirty="0" smtClean="0"/>
              <a:t>Production company: dirty hands productions</a:t>
            </a:r>
          </a:p>
          <a:p>
            <a:r>
              <a:rPr lang="en-GB" dirty="0" smtClean="0"/>
              <a:t>Director: Alan parker</a:t>
            </a:r>
          </a:p>
          <a:p>
            <a:r>
              <a:rPr lang="en-GB" dirty="0" smtClean="0"/>
              <a:t>Writer: roddy Doyle</a:t>
            </a:r>
          </a:p>
          <a:p>
            <a:r>
              <a:rPr lang="en-GB" dirty="0" smtClean="0"/>
              <a:t>Screenplay: dick clement</a:t>
            </a:r>
          </a:p>
          <a:p>
            <a:r>
              <a:rPr lang="en-GB" dirty="0" smtClean="0"/>
              <a:t>Genre: musical comedy</a:t>
            </a:r>
          </a:p>
          <a:p>
            <a:r>
              <a:rPr lang="en-GB" dirty="0" smtClean="0"/>
              <a:t>Filmed between June 90 and October 90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0" name="Picture 2" descr="http://tbn0.google.com/images?q=tbn:_DyY8e9c_cF3UM:http://www.marklundquist.com/thecommitments-opk/images2/commitments_blacktitle30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357166"/>
            <a:ext cx="4572032" cy="1071570"/>
          </a:xfrm>
          <a:prstGeom prst="rect">
            <a:avLst/>
          </a:prstGeom>
          <a:noFill/>
        </p:spPr>
      </p:pic>
      <p:pic>
        <p:nvPicPr>
          <p:cNvPr id="2052" name="Picture 4" descr="http://tbn0.google.com/images?q=tbn:RSkd_8jR6C15KM:http://www.bargainbinrecords.bizland.com/commitments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1857364"/>
            <a:ext cx="4214842" cy="2071702"/>
          </a:xfrm>
          <a:prstGeom prst="rect">
            <a:avLst/>
          </a:prstGeom>
          <a:noFill/>
        </p:spPr>
      </p:pic>
      <p:pic>
        <p:nvPicPr>
          <p:cNvPr id="2054" name="Picture 6" descr="http://tbn0.google.com/images?q=tbn:rl4DUeFj5N-psM:http://www.britmovie.co.uk/genres/musical/images/014a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4348" y="4000504"/>
            <a:ext cx="4357718" cy="2143140"/>
          </a:xfrm>
          <a:prstGeom prst="rect">
            <a:avLst/>
          </a:prstGeom>
          <a:noFill/>
        </p:spPr>
      </p:pic>
      <p:pic>
        <p:nvPicPr>
          <p:cNvPr id="2056" name="Picture 8" descr="http://tbn0.google.com/images?q=tbn:6Y3h1AAtFzEeRM:http://i.imdb.com/Photos/Ss/0101605/Commitments__2.jpg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143504" y="1857364"/>
            <a:ext cx="3143272" cy="3857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190</TotalTime>
  <Words>449</Words>
  <Application>Microsoft Office PowerPoint</Application>
  <PresentationFormat>On-screen Show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Verve</vt:lpstr>
      <vt:lpstr>Hollywood vs British and Irish cinema</vt:lpstr>
      <vt:lpstr>Slide 2</vt:lpstr>
      <vt:lpstr>A profile on Grease </vt:lpstr>
      <vt:lpstr>Then and now</vt:lpstr>
      <vt:lpstr>More facts about Grease</vt:lpstr>
      <vt:lpstr>Grease</vt:lpstr>
      <vt:lpstr>Some shots from the motion picture</vt:lpstr>
      <vt:lpstr>A profile on the Commitments</vt:lpstr>
      <vt:lpstr>Slide 9</vt:lpstr>
      <vt:lpstr>More facts about the Commitments</vt:lpstr>
      <vt:lpstr>The commitments </vt:lpstr>
      <vt:lpstr>The origin</vt:lpstr>
      <vt:lpstr>Verdict: Grease vs the Commitments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Hollywood vs british and irish cinema</dc:title>
  <dc:creator>ciaran keogh</dc:creator>
  <cp:lastModifiedBy>ciaran keogh</cp:lastModifiedBy>
  <cp:revision>28</cp:revision>
  <dcterms:created xsi:type="dcterms:W3CDTF">2007-12-08T14:15:15Z</dcterms:created>
  <dcterms:modified xsi:type="dcterms:W3CDTF">2008-01-09T23:17:04Z</dcterms:modified>
</cp:coreProperties>
</file>