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63" r:id="rId5"/>
    <p:sldId id="265" r:id="rId6"/>
    <p:sldId id="260" r:id="rId7"/>
    <p:sldId id="261" r:id="rId8"/>
    <p:sldId id="262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641BE4-E6F6-4940-9B9A-A7FF8813E71E}" type="datetimeFigureOut">
              <a:rPr lang="en-US" smtClean="0"/>
              <a:t>10/12/2009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9DD018-9A89-45D3-9CD0-972F5732136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74jGQ-CDTE" TargetMode="External"/><Relationship Id="rId2" Type="http://schemas.openxmlformats.org/officeDocument/2006/relationships/hyperlink" Target="http://www.youtube.com/watch?v=9r72aGkShD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iaran%20keogh\Documents\War%20Films\Platoon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GENRE:</a:t>
            </a:r>
            <a:br>
              <a:rPr lang="en-GB" dirty="0" smtClean="0"/>
            </a:br>
            <a:r>
              <a:rPr lang="en-GB" dirty="0" smtClean="0"/>
              <a:t>WAR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SCHINDLERS LIST</a:t>
            </a:r>
          </a:p>
          <a:p>
            <a:r>
              <a:rPr lang="en-GB" dirty="0" smtClean="0"/>
              <a:t>PLATOON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My Five Reasons For Picking The </a:t>
            </a:r>
            <a:br>
              <a:rPr lang="en-GB" dirty="0" smtClean="0"/>
            </a:br>
            <a:r>
              <a:rPr lang="en-GB" dirty="0" smtClean="0"/>
              <a:t>War Genre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fact that the movies are usually exiting from start to finish.</a:t>
            </a:r>
          </a:p>
          <a:p>
            <a:r>
              <a:rPr lang="en-GB" dirty="0" smtClean="0"/>
              <a:t>They bring out </a:t>
            </a:r>
            <a:r>
              <a:rPr lang="en-GB" dirty="0" err="1" smtClean="0"/>
              <a:t>alot</a:t>
            </a:r>
            <a:r>
              <a:rPr lang="en-GB" dirty="0" smtClean="0"/>
              <a:t> of intensity in actors for </a:t>
            </a:r>
            <a:r>
              <a:rPr lang="en-GB" dirty="0" err="1" smtClean="0"/>
              <a:t>eg.Tom</a:t>
            </a:r>
            <a:r>
              <a:rPr lang="en-GB" dirty="0" smtClean="0"/>
              <a:t> Hanks in saving private Ryan and Charlie Sheen in Platoon.</a:t>
            </a:r>
          </a:p>
          <a:p>
            <a:r>
              <a:rPr lang="en-GB" dirty="0" smtClean="0"/>
              <a:t>War movies give those who don't like reading a great insight into history.</a:t>
            </a:r>
          </a:p>
          <a:p>
            <a:r>
              <a:rPr lang="en-GB" dirty="0" smtClean="0"/>
              <a:t>They make people more aware of how gruesome violence can be.</a:t>
            </a:r>
          </a:p>
          <a:p>
            <a:r>
              <a:rPr lang="en-GB" dirty="0" smtClean="0"/>
              <a:t>War movies bring us some great sound effects and camera shots to make scenes more intense.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Film is divided into different categories called genres </a:t>
            </a:r>
            <a:r>
              <a:rPr lang="en-GB" dirty="0" err="1" smtClean="0"/>
              <a:t>eg</a:t>
            </a:r>
            <a:r>
              <a:rPr lang="en-GB" dirty="0" smtClean="0"/>
              <a:t>. horror , drama , </a:t>
            </a:r>
            <a:r>
              <a:rPr lang="en-GB" dirty="0" err="1" smtClean="0"/>
              <a:t>sci</a:t>
            </a:r>
            <a:r>
              <a:rPr lang="en-GB" dirty="0" smtClean="0"/>
              <a:t>/</a:t>
            </a:r>
            <a:r>
              <a:rPr lang="en-GB" dirty="0" err="1" smtClean="0"/>
              <a:t>fi</a:t>
            </a:r>
            <a:r>
              <a:rPr lang="en-GB" dirty="0" smtClean="0"/>
              <a:t> , comedy and war.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SCHINDLERS</a:t>
            </a:r>
            <a:br>
              <a:rPr lang="en-GB" dirty="0" smtClean="0"/>
            </a:br>
            <a:r>
              <a:rPr lang="en-GB" dirty="0" smtClean="0"/>
              <a:t>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steven</a:t>
            </a:r>
            <a:r>
              <a:rPr lang="en-GB" dirty="0" smtClean="0"/>
              <a:t> </a:t>
            </a:r>
            <a:r>
              <a:rPr lang="en-GB" dirty="0" err="1" smtClean="0"/>
              <a:t>speilberg</a:t>
            </a:r>
            <a:r>
              <a:rPr lang="en-GB" dirty="0" smtClean="0"/>
              <a:t> film  with ray </a:t>
            </a:r>
            <a:r>
              <a:rPr lang="en-GB" dirty="0" err="1" smtClean="0"/>
              <a:t>fiennes</a:t>
            </a:r>
            <a:r>
              <a:rPr lang="en-GB" dirty="0" smtClean="0"/>
              <a:t> , </a:t>
            </a:r>
            <a:r>
              <a:rPr lang="en-GB" dirty="0" err="1" smtClean="0"/>
              <a:t>ben</a:t>
            </a:r>
            <a:r>
              <a:rPr lang="en-GB" dirty="0" smtClean="0"/>
              <a:t> </a:t>
            </a:r>
            <a:r>
              <a:rPr lang="en-GB" dirty="0" err="1" smtClean="0"/>
              <a:t>kingsly</a:t>
            </a:r>
            <a:r>
              <a:rPr lang="en-GB" dirty="0" smtClean="0"/>
              <a:t> and a great performance in the title role from </a:t>
            </a:r>
            <a:r>
              <a:rPr lang="en-GB" dirty="0" err="1" smtClean="0"/>
              <a:t>liam</a:t>
            </a:r>
            <a:r>
              <a:rPr lang="en-GB" dirty="0" smtClean="0"/>
              <a:t> </a:t>
            </a:r>
            <a:r>
              <a:rPr lang="en-GB" dirty="0" err="1" smtClean="0"/>
              <a:t>neeson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Liam </a:t>
            </a:r>
            <a:r>
              <a:rPr lang="en-GB" dirty="0" err="1" smtClean="0"/>
              <a:t>neeson</a:t>
            </a:r>
            <a:r>
              <a:rPr lang="en-GB" dirty="0" smtClean="0"/>
              <a:t> won best picture for this gem the same year as he made </a:t>
            </a:r>
            <a:r>
              <a:rPr lang="en-GB" dirty="0" err="1" smtClean="0"/>
              <a:t>jurasic</a:t>
            </a:r>
            <a:r>
              <a:rPr lang="en-GB" dirty="0" smtClean="0"/>
              <a:t> park 1  , 1993.</a:t>
            </a:r>
          </a:p>
          <a:p>
            <a:r>
              <a:rPr lang="en-GB" dirty="0" smtClean="0"/>
              <a:t>Its in the top 5 of most major top 100 film archives and in the top 10 of every list 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Schindlers</a:t>
            </a:r>
            <a:r>
              <a:rPr lang="en-GB" dirty="0" smtClean="0"/>
              <a:t> list and glory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http://www.youtube.com/watch?v=9r72aGkShD4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http://www.youtube.com/watch?v=W74jGQ-CDTE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codes and conventions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colour representation in this film is black and white with the only colour showing being the red its very well thought out and utilized by </a:t>
            </a:r>
            <a:r>
              <a:rPr lang="en-GB" dirty="0" err="1" smtClean="0"/>
              <a:t>speilberg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camera work in the film is very well </a:t>
            </a:r>
            <a:r>
              <a:rPr lang="en-GB" dirty="0" err="1" smtClean="0"/>
              <a:t>done,with</a:t>
            </a:r>
            <a:r>
              <a:rPr lang="en-GB" dirty="0" smtClean="0"/>
              <a:t> some gripping shots and shockingly overloaded with explicit violence .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The script is </a:t>
            </a:r>
            <a:r>
              <a:rPr lang="en-GB" dirty="0" err="1" smtClean="0"/>
              <a:t>exeptional</a:t>
            </a:r>
            <a:r>
              <a:rPr lang="en-GB" dirty="0" smtClean="0"/>
              <a:t> with great deliverance of lines by </a:t>
            </a:r>
            <a:r>
              <a:rPr lang="en-GB" dirty="0" err="1" smtClean="0"/>
              <a:t>neeson</a:t>
            </a:r>
            <a:r>
              <a:rPr lang="en-GB" dirty="0" smtClean="0"/>
              <a:t> and </a:t>
            </a:r>
            <a:r>
              <a:rPr lang="en-GB" dirty="0" err="1" smtClean="0"/>
              <a:t>fiennes</a:t>
            </a:r>
            <a:r>
              <a:rPr lang="en-GB" dirty="0" smtClean="0"/>
              <a:t> and the language is well presented unlike </a:t>
            </a:r>
            <a:r>
              <a:rPr lang="en-GB" dirty="0" err="1" smtClean="0"/>
              <a:t>valkiry</a:t>
            </a:r>
            <a:r>
              <a:rPr lang="en-GB" dirty="0" smtClean="0"/>
              <a:t> 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Director:  Oliver Stone</a:t>
            </a:r>
          </a:p>
          <a:p>
            <a:r>
              <a:rPr lang="en-GB" dirty="0" smtClean="0"/>
              <a:t>Producers:  Oliver Stone and Arnold </a:t>
            </a:r>
            <a:r>
              <a:rPr lang="en-GB" dirty="0" err="1" smtClean="0"/>
              <a:t>Koppelson</a:t>
            </a:r>
            <a:endParaRPr lang="en-GB" dirty="0" smtClean="0"/>
          </a:p>
          <a:p>
            <a:r>
              <a:rPr lang="en-GB" dirty="0" smtClean="0"/>
              <a:t>Cast:  Charlie Sheen, Willem Defoe, Tom </a:t>
            </a:r>
            <a:r>
              <a:rPr lang="en-GB" dirty="0" err="1" smtClean="0"/>
              <a:t>Beringer,Johney</a:t>
            </a:r>
            <a:r>
              <a:rPr lang="en-GB" dirty="0" smtClean="0"/>
              <a:t> </a:t>
            </a:r>
            <a:r>
              <a:rPr lang="en-GB" dirty="0" err="1" smtClean="0"/>
              <a:t>Depp</a:t>
            </a:r>
            <a:r>
              <a:rPr lang="en-GB" dirty="0" smtClean="0"/>
              <a:t> and Forrest Whittaker.</a:t>
            </a:r>
          </a:p>
          <a:p>
            <a:r>
              <a:rPr lang="en-GB" dirty="0" smtClean="0"/>
              <a:t>Platoon was based on a true  story of Oliver stones time in Vietnam.</a:t>
            </a:r>
          </a:p>
          <a:p>
            <a:r>
              <a:rPr lang="en-GB" dirty="0" smtClean="0"/>
              <a:t>Now a Film Director He shares his wild and deadly experience with all of us  in the film.</a:t>
            </a:r>
          </a:p>
          <a:p>
            <a:r>
              <a:rPr lang="en-GB" dirty="0" smtClean="0"/>
              <a:t>He shows violence as a cold reality not leaving much to the imagination.</a:t>
            </a:r>
          </a:p>
          <a:p>
            <a:r>
              <a:rPr lang="en-GB" dirty="0" smtClean="0"/>
              <a:t>The character based on Stone was Chris </a:t>
            </a:r>
            <a:r>
              <a:rPr lang="en-GB" dirty="0" err="1" smtClean="0"/>
              <a:t>Tayler</a:t>
            </a:r>
            <a:r>
              <a:rPr lang="en-GB" dirty="0" smtClean="0"/>
              <a:t> played by Sheen.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imagesCA60ORO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3929090" cy="3429024"/>
          </a:xfrm>
        </p:spPr>
      </p:pic>
      <p:pic>
        <p:nvPicPr>
          <p:cNvPr id="5" name="Picture 4" descr="imagesCAUDFJ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142984"/>
            <a:ext cx="3929090" cy="3500462"/>
          </a:xfrm>
          <a:prstGeom prst="rect">
            <a:avLst/>
          </a:prstGeom>
        </p:spPr>
      </p:pic>
      <p:pic>
        <p:nvPicPr>
          <p:cNvPr id="6" name="Picture 5" descr="imagesCAB7I3U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4643446"/>
            <a:ext cx="4357718" cy="20545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Codes and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soundtrack of this film is great its track of my tears by </a:t>
            </a:r>
            <a:r>
              <a:rPr lang="en-GB" dirty="0" err="1" smtClean="0"/>
              <a:t>smokey</a:t>
            </a:r>
            <a:r>
              <a:rPr lang="en-GB" dirty="0" smtClean="0"/>
              <a:t> </a:t>
            </a:r>
            <a:r>
              <a:rPr lang="en-GB" dirty="0" err="1" smtClean="0"/>
              <a:t>robinson</a:t>
            </a:r>
            <a:r>
              <a:rPr lang="en-GB" dirty="0" smtClean="0"/>
              <a:t>, a Mo- town classic .</a:t>
            </a:r>
          </a:p>
          <a:p>
            <a:r>
              <a:rPr lang="en-GB" dirty="0" smtClean="0"/>
              <a:t>His character was a young naive soldier faced with the challenge of the Vietcong and the challenge of the fear, </a:t>
            </a:r>
            <a:r>
              <a:rPr lang="en-GB" dirty="0" err="1" smtClean="0"/>
              <a:t>exoustion</a:t>
            </a:r>
            <a:r>
              <a:rPr lang="en-GB" dirty="0" smtClean="0"/>
              <a:t> and anger involved in brutal warfare.</a:t>
            </a:r>
          </a:p>
          <a:p>
            <a:r>
              <a:rPr lang="en-GB" dirty="0" smtClean="0"/>
              <a:t>The Movie won 4 Oscars including best picture and best director. </a:t>
            </a:r>
          </a:p>
          <a:p>
            <a:r>
              <a:rPr lang="en-GB" dirty="0" smtClean="0"/>
              <a:t>Great sound effects in this film were mesmerising as well as some </a:t>
            </a:r>
            <a:r>
              <a:rPr lang="en-GB" dirty="0" err="1" smtClean="0"/>
              <a:t>awsome</a:t>
            </a:r>
            <a:r>
              <a:rPr lang="en-GB" dirty="0" smtClean="0"/>
              <a:t> close up shots and over shoulder action shot sequences.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platoon</a:t>
            </a:r>
            <a:endParaRPr lang="en-GB" dirty="0"/>
          </a:p>
        </p:txBody>
      </p:sp>
      <p:pic>
        <p:nvPicPr>
          <p:cNvPr id="4" name="Platoon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38" y="1428750"/>
            <a:ext cx="6286500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1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rgbClr val="33521D"/>
      </a:dk1>
      <a:lt1>
        <a:srgbClr val="89C65F"/>
      </a:lt1>
      <a:dk2>
        <a:srgbClr val="4F271C"/>
      </a:dk2>
      <a:lt2>
        <a:srgbClr val="33521D"/>
      </a:lt2>
      <a:accent1>
        <a:srgbClr val="3891A7"/>
      </a:accent1>
      <a:accent2>
        <a:srgbClr val="FEB80A"/>
      </a:accent2>
      <a:accent3>
        <a:srgbClr val="0C0C0C"/>
      </a:accent3>
      <a:accent4>
        <a:srgbClr val="554509"/>
      </a:accent4>
      <a:accent5>
        <a:srgbClr val="964305"/>
      </a:accent5>
      <a:accent6>
        <a:srgbClr val="0C0C0C"/>
      </a:accent6>
      <a:hlink>
        <a:srgbClr val="446E27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435</Words>
  <Application>Microsoft Office PowerPoint</Application>
  <PresentationFormat>On-screen Show (4:3)</PresentationFormat>
  <Paragraphs>39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GENRE: WAR</vt:lpstr>
      <vt:lpstr>Genre definition</vt:lpstr>
      <vt:lpstr>SCHINDLERS LIST</vt:lpstr>
      <vt:lpstr>Schindlers list and glory</vt:lpstr>
      <vt:lpstr>The codes and conventions </vt:lpstr>
      <vt:lpstr>Platoon</vt:lpstr>
      <vt:lpstr>Slide 7</vt:lpstr>
      <vt:lpstr>Codes and conventions</vt:lpstr>
      <vt:lpstr>platoon</vt:lpstr>
      <vt:lpstr>My Five Reasons For Picking The  War Genre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GENRE: WAR</dc:title>
  <dc:creator>ciaran keogh</dc:creator>
  <cp:lastModifiedBy>ciaran keogh</cp:lastModifiedBy>
  <cp:revision>17</cp:revision>
  <dcterms:created xsi:type="dcterms:W3CDTF">2009-10-12T19:50:03Z</dcterms:created>
  <dcterms:modified xsi:type="dcterms:W3CDTF">2009-10-12T22:31:47Z</dcterms:modified>
</cp:coreProperties>
</file>