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1" r:id="rId4"/>
    <p:sldId id="265" r:id="rId5"/>
    <p:sldId id="282" r:id="rId6"/>
    <p:sldId id="283" r:id="rId7"/>
    <p:sldId id="270" r:id="rId8"/>
    <p:sldId id="284" r:id="rId9"/>
    <p:sldId id="258" r:id="rId10"/>
    <p:sldId id="279" r:id="rId11"/>
    <p:sldId id="285" r:id="rId12"/>
    <p:sldId id="277" r:id="rId13"/>
    <p:sldId id="266" r:id="rId14"/>
    <p:sldId id="272" r:id="rId15"/>
    <p:sldId id="278" r:id="rId16"/>
    <p:sldId id="275" r:id="rId17"/>
    <p:sldId id="280" r:id="rId18"/>
    <p:sldId id="259" r:id="rId19"/>
    <p:sldId id="260" r:id="rId20"/>
    <p:sldId id="267" r:id="rId21"/>
    <p:sldId id="271" r:id="rId22"/>
    <p:sldId id="261" r:id="rId23"/>
    <p:sldId id="268" r:id="rId24"/>
    <p:sldId id="273" r:id="rId25"/>
    <p:sldId id="276" r:id="rId26"/>
    <p:sldId id="264" r:id="rId27"/>
    <p:sldId id="269" r:id="rId28"/>
    <p:sldId id="27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9D9CCD-76AE-4C4C-9764-33A5C712F48C}" type="datetimeFigureOut">
              <a:rPr/>
              <a:pPr>
                <a:defRPr/>
              </a:pPr>
              <a:t>11/10/2008</a:t>
            </a:fld>
            <a:endParaRPr lang="en-GB"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076D59-972D-43E6-8CAF-FDCC795A72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57CE-833B-4295-AF6B-0080673D4118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9F87-C612-4978-92A6-CB64F31BB0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7153D6-FBCA-4978-8335-477134D7185A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FF21492-6F77-4257-87D0-F8278C5227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392C-931C-4A38-BC61-528E77DDC479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0082-6EE5-48F2-AC05-ACDA91B463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3023F82-96D7-48B2-B190-5145F8397286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8EE573-9962-4092-8F80-7522D3ECA1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C473-1AE9-4AD3-A0C5-E3FC5B872947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71E3-8BCF-4870-9C09-ADF1C9B27B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F1143-13CA-42D7-BEE2-D32F7A450F5D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718E-5495-44E4-913A-59E9933D01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8EFD-C873-4713-9851-1254949F958B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B889-DB41-40E0-BF11-7C62352C7B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13B7-8BBB-411B-B259-5AE327FEBB26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0CF5-D3B8-44E5-9A96-A3761F575A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377A-B2B8-49F1-8807-46E492EB7E95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CB06-FC49-454E-B7FF-42B5AC5F0E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CC4103-C680-42AA-B745-22C80660ECCD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E81056-E999-4C0C-B0C0-F5DA0D7723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C99146-83AE-4342-AA14-BA868B409377}" type="datetimeFigureOut">
              <a:rPr lang="en-US"/>
              <a:pPr>
                <a:defRPr/>
              </a:pPr>
              <a:t>10/23/2009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7508426-A120-4727-BD52-34B74E53E1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7" r:id="rId2"/>
    <p:sldLayoutId id="2147483745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6" r:id="rId9"/>
    <p:sldLayoutId id="2147483743" r:id="rId10"/>
    <p:sldLayoutId id="214748374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8064A2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RVCPgk7eI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38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10" Type="http://schemas.openxmlformats.org/officeDocument/2006/relationships/image" Target="../media/image53.jpeg"/><Relationship Id="rId4" Type="http://schemas.openxmlformats.org/officeDocument/2006/relationships/image" Target="../media/image47.jpeg"/><Relationship Id="rId9" Type="http://schemas.openxmlformats.org/officeDocument/2006/relationships/image" Target="../media/image5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jpeg"/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11" Type="http://schemas.openxmlformats.org/officeDocument/2006/relationships/image" Target="../media/image68.jpeg"/><Relationship Id="rId5" Type="http://schemas.openxmlformats.org/officeDocument/2006/relationships/image" Target="../media/image62.jpeg"/><Relationship Id="rId10" Type="http://schemas.openxmlformats.org/officeDocument/2006/relationships/image" Target="../media/image67.jpeg"/><Relationship Id="rId4" Type="http://schemas.openxmlformats.org/officeDocument/2006/relationships/image" Target="../media/image61.jpeg"/><Relationship Id="rId9" Type="http://schemas.openxmlformats.org/officeDocument/2006/relationships/image" Target="../media/image6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jpeg"/><Relationship Id="rId4" Type="http://schemas.openxmlformats.org/officeDocument/2006/relationships/image" Target="../media/image7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7" Type="http://schemas.openxmlformats.org/officeDocument/2006/relationships/image" Target="../media/image81.jpeg"/><Relationship Id="rId2" Type="http://schemas.openxmlformats.org/officeDocument/2006/relationships/image" Target="../media/image7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jpeg"/><Relationship Id="rId5" Type="http://schemas.openxmlformats.org/officeDocument/2006/relationships/image" Target="../media/image79.jpeg"/><Relationship Id="rId4" Type="http://schemas.openxmlformats.org/officeDocument/2006/relationships/image" Target="../media/image78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jpeg"/><Relationship Id="rId3" Type="http://schemas.openxmlformats.org/officeDocument/2006/relationships/image" Target="../media/image83.jpeg"/><Relationship Id="rId7" Type="http://schemas.openxmlformats.org/officeDocument/2006/relationships/image" Target="../media/image87.jpeg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jpeg"/><Relationship Id="rId5" Type="http://schemas.openxmlformats.org/officeDocument/2006/relationships/image" Target="../media/image85.jpeg"/><Relationship Id="rId4" Type="http://schemas.openxmlformats.org/officeDocument/2006/relationships/image" Target="../media/image84.jpeg"/><Relationship Id="rId9" Type="http://schemas.openxmlformats.org/officeDocument/2006/relationships/image" Target="../media/image8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jpeg"/><Relationship Id="rId3" Type="http://schemas.openxmlformats.org/officeDocument/2006/relationships/image" Target="../media/image91.jpeg"/><Relationship Id="rId7" Type="http://schemas.openxmlformats.org/officeDocument/2006/relationships/image" Target="../media/image95.jpeg"/><Relationship Id="rId2" Type="http://schemas.openxmlformats.org/officeDocument/2006/relationships/image" Target="../media/image9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jpeg"/><Relationship Id="rId5" Type="http://schemas.openxmlformats.org/officeDocument/2006/relationships/image" Target="../media/image93.jpeg"/><Relationship Id="rId4" Type="http://schemas.openxmlformats.org/officeDocument/2006/relationships/image" Target="../media/image92.jpeg"/><Relationship Id="rId9" Type="http://schemas.openxmlformats.org/officeDocument/2006/relationships/image" Target="../media/image97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jpeg"/><Relationship Id="rId3" Type="http://schemas.openxmlformats.org/officeDocument/2006/relationships/image" Target="../media/image99.jpeg"/><Relationship Id="rId7" Type="http://schemas.openxmlformats.org/officeDocument/2006/relationships/image" Target="../media/image103.jpeg"/><Relationship Id="rId2" Type="http://schemas.openxmlformats.org/officeDocument/2006/relationships/image" Target="../media/image9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jpeg"/><Relationship Id="rId5" Type="http://schemas.openxmlformats.org/officeDocument/2006/relationships/image" Target="../media/image101.jpeg"/><Relationship Id="rId4" Type="http://schemas.openxmlformats.org/officeDocument/2006/relationships/image" Target="../media/image10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x7pM6O8aHo" TargetMode="External"/><Relationship Id="rId7" Type="http://schemas.openxmlformats.org/officeDocument/2006/relationships/hyperlink" Target="http://www.youtube.com/watch?v=jJtHwrJvcI0" TargetMode="External"/><Relationship Id="rId2" Type="http://schemas.openxmlformats.org/officeDocument/2006/relationships/hyperlink" Target="http://www.youtube.com/watch?v=UKZ5bDklDJ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ylstbJLiWM" TargetMode="External"/><Relationship Id="rId5" Type="http://schemas.openxmlformats.org/officeDocument/2006/relationships/hyperlink" Target="http://www.youtube.com/watch?v=f2AESaDOKpY" TargetMode="External"/><Relationship Id="rId4" Type="http://schemas.openxmlformats.org/officeDocument/2006/relationships/hyperlink" Target="http://www.youtube.com/watch?v=fXU6WirB0n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MjpIkaP8FU" TargetMode="External"/><Relationship Id="rId7" Type="http://schemas.openxmlformats.org/officeDocument/2006/relationships/hyperlink" Target="http://www.youtube.com/watch?v=0DuybKwc_Cs" TargetMode="External"/><Relationship Id="rId2" Type="http://schemas.openxmlformats.org/officeDocument/2006/relationships/hyperlink" Target="http://www.youtube.com/watch?v=lM5U1aqBL7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qIL3K2iGzYs" TargetMode="External"/><Relationship Id="rId5" Type="http://schemas.openxmlformats.org/officeDocument/2006/relationships/hyperlink" Target="http://www.youtube.com/watch?v=18rL78aaEsc" TargetMode="External"/><Relationship Id="rId4" Type="http://schemas.openxmlformats.org/officeDocument/2006/relationships/hyperlink" Target="http://www.youtube.com/watch?v=Tgm8BrmzgL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dyj0Or1hHE" TargetMode="External"/><Relationship Id="rId7" Type="http://schemas.openxmlformats.org/officeDocument/2006/relationships/hyperlink" Target="http://www.youtube.com/watch?v=CuYD2cwMbpw" TargetMode="External"/><Relationship Id="rId2" Type="http://schemas.openxmlformats.org/officeDocument/2006/relationships/hyperlink" Target="http://www.youtube.com/watch?v=0tXcqt7_0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D1nwe5Esx0" TargetMode="External"/><Relationship Id="rId5" Type="http://schemas.openxmlformats.org/officeDocument/2006/relationships/hyperlink" Target="http://www.youtube.com/watch?v=IJcUe5eYKfU" TargetMode="External"/><Relationship Id="rId4" Type="http://schemas.openxmlformats.org/officeDocument/2006/relationships/hyperlink" Target="http://www.youtube.com/watch?v=e7cVvMaSB3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wkS-ERuNuk" TargetMode="External"/><Relationship Id="rId2" Type="http://schemas.openxmlformats.org/officeDocument/2006/relationships/hyperlink" Target="http://www.youtube.com/watch?v=glvGfQnx3D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-jQgl9NS9A0" TargetMode="External"/><Relationship Id="rId5" Type="http://schemas.openxmlformats.org/officeDocument/2006/relationships/hyperlink" Target="http://www.youtube.com/watch?v=G4Px_1h3J9A" TargetMode="External"/><Relationship Id="rId4" Type="http://schemas.openxmlformats.org/officeDocument/2006/relationships/hyperlink" Target="http://www.youtube.com/watch?v=WkQJ4XPmIm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64320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u="sng" dirty="0" smtClean="0"/>
              <a:t>Factual and fictional </a:t>
            </a:r>
            <a:br>
              <a:rPr lang="en-GB" sz="4800" u="sng" dirty="0" smtClean="0"/>
            </a:br>
            <a:r>
              <a:rPr lang="en-GB" sz="4800" u="sng" dirty="0" smtClean="0"/>
              <a:t>programmes</a:t>
            </a:r>
            <a:endParaRPr lang="en-GB" sz="4800" u="sng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42938" y="3000375"/>
            <a:ext cx="8001000" cy="3357563"/>
          </a:xfrm>
        </p:spPr>
        <p:txBody>
          <a:bodyPr/>
          <a:lstStyle/>
          <a:p>
            <a:endParaRPr lang="en-GB" dirty="0" smtClean="0"/>
          </a:p>
          <a:p>
            <a:r>
              <a:rPr lang="en-GB" sz="4800" b="1" u="sng" dirty="0" smtClean="0"/>
              <a:t>The contrasts and </a:t>
            </a:r>
          </a:p>
          <a:p>
            <a:r>
              <a:rPr lang="en-GB" sz="4800" b="1" u="sng" dirty="0" smtClean="0"/>
              <a:t>the similarities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great news broadcasters </a:t>
            </a:r>
            <a:br>
              <a:rPr lang="en-GB" dirty="0" smtClean="0"/>
            </a:br>
            <a:r>
              <a:rPr lang="en-GB" dirty="0" smtClean="0"/>
              <a:t>from the usa</a:t>
            </a:r>
            <a:endParaRPr lang="en-GB" dirty="0"/>
          </a:p>
        </p:txBody>
      </p:sp>
      <p:pic>
        <p:nvPicPr>
          <p:cNvPr id="17410" name="Content Placeholder 3" descr="OLCATCSWDFCAL6VZZOCAG9OYOJCACUS1VJCAP83DEICADMTQ01CAUSU9HACA5X0QCCCA1764XRCAHF4913CACJWVH8CAGPSYHTCAG2XEN1CAKNSJ9QCAZ3HG01CASPW37ZCAJF3F5MCA12HNPJ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428750"/>
            <a:ext cx="3643313" cy="2143125"/>
          </a:xfrm>
        </p:spPr>
      </p:pic>
      <p:pic>
        <p:nvPicPr>
          <p:cNvPr id="17411" name="Picture 2" descr="C:\Users\ciaran keogh\Pictures\A5CAEEOO9NCAHOCMJCCAXCCFTICAMUAYGLCA88LTOYCADBBOW5CA79OD1RCAQBA99ZCA3SPJDTCALNGLFOCAEQOEE3CABXWKP6CAH2Z8KJCAI707CWCAXXSSOSCAGSNGFFCAS49G4RCAOFXUQ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1500188"/>
            <a:ext cx="37861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Users\ciaran keogh\Pictures\OACANC1126CAQCWQAMCAKJ0FZ5CA64ADMBCACBVGDNCAWYO1WUCAW19R0MCAGXTX1FCADJ9GQ1CAVVOG4PCAJ95LLVCAOIQ5IECAQPKW22CAPMRA8BCA5Z4YFWCAK4K7YXCAOD4CW8CAMKYFH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714750"/>
            <a:ext cx="33575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Users\ciaran keogh\Pictures\UJCA25SJR9CAFFA7VZCA1I2R3ECA3CAA23CAVKKNUVCAJCCD47CAB00V1QCAKVR77CCAYEY2OQCA3IFC68CA6EUFGYCALW2A44CAQU7PYPCAYQ533CCAIQX4UGCAGF4KU9CA8K3W6BCAKZGLIQ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8" y="3714750"/>
            <a:ext cx="3571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Clips from leno  and fox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www.youtube.com/watch?v=uRVCPgk7eIA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Animated classics </a:t>
            </a:r>
            <a:endParaRPr lang="en-GB" dirty="0"/>
          </a:p>
        </p:txBody>
      </p:sp>
      <p:pic>
        <p:nvPicPr>
          <p:cNvPr id="19458" name="Content Placeholder 3" descr="S8CAXGJXHXCAGTTTN7CANHGQ24CA4PZ3NMCAQJ8LIECADD2IZDCAE8A84RCATE5FUQCA3GGVY9CAEY3N2VCATTM8FNCA46MHMTCA1W1LHICAXUGQ6OCA3YARIPCA6Q5CK1CAFCFWBBCAU5LB8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571625"/>
            <a:ext cx="4143375" cy="2071688"/>
          </a:xfrm>
        </p:spPr>
      </p:pic>
      <p:pic>
        <p:nvPicPr>
          <p:cNvPr id="19459" name="Picture 2" descr="C:\Users\ciaran keogh\Pictures\V5CA96J5W5CA9G1Z3ICACW5A9ZCA77YC3SCAGYOIH1CASOIDKLCAU49N8SCAV27T0TCAQYJ1WECARAW4L2CAWEMP76CAGZEDAQCAXXE6R3CAH5103HCAN7N36PCA9PF9HQCAPNAUBZCA2CLHT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571625"/>
            <a:ext cx="37861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ciaran keogh\Pictures\5TCAIMJR3HCAJLSXTSCALGB9D0CADHOQMZCAW4QG2LCASNXETPCAH3YP11CALLD3E5CA5F1J7JCAW623MMCARQ8N7JCAY81L3ECARV3GZICAROAU89CA1NG4IZCAVCHVR9CA5R95UUCAENEDO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3857625"/>
            <a:ext cx="42148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Users\ciaran keogh\Pictures\4MCA0GLHLBCAOE371UCA8RBERRCA86MH2WCAW24M9HCA7FX3PCCA0LJTBNCAGO2M0NCA557VKMCAAB9U5BCA5OVJDRCAEIEMIBCA61XMSSCA6KVIS7CAT551CXCA2PWX4GCA3ORJYICAAF5FQ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786188"/>
            <a:ext cx="40719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 fiction from the usa 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20482" name="Picture 2" descr="C:\Users\ciaran keogh\Pictures\3LCAKW486UCALEYMINCAM09O23CAGY2G15CAAI5CDYCABUDCVFCAK699SDCA1WL70ICA5NEZ3SCAP0I6O0CAD585KBCAPF6B32CAYS45Z4CA1YRPS2CAX0XC0GCAQHXBABCAA7RA8QCAZ7RQ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000125"/>
            <a:ext cx="30718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 descr="C:\Users\ciaran keogh\Pictures\MLCAG9W1LOCAWB99A1CAXV9RBGCA5L57IFCA33NCYPCAWDYNXQCA1Y4NMCCAQUX3V5CALEFDMMCAUM2CMYCA3F3G7OCAYNSBMACADVJ5EICAXRI1R1CASL35C3CAVW3ZVLCA3416URCAPCF0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071563"/>
            <a:ext cx="29289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Content Placeholder 6" descr="URCAHICHO3CANUO86GCA6J2JS6CAH7MIJJCAUIGSLCCA1R70WRCAP1F2R0CALK3JOQCAWK0NMHCAJC1G9ZCATPGWKUCAUVJH03CA3XXMA8CACOCPV9CAXJJHARCA2MC3CICAF1Z05DCA8MUDVB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14313" y="3643313"/>
            <a:ext cx="2214562" cy="2928937"/>
          </a:xfrm>
        </p:spPr>
      </p:pic>
      <p:pic>
        <p:nvPicPr>
          <p:cNvPr id="20485" name="Picture 2" descr="C:\Users\ciaran keogh\Pictures\A9CAOSFRCQCANXIAR2CA2HY52GCAXUCEOSCAITRF7XCA10E8C6CA3RR7A6CAQORFL5CANRNRVMCAVPHOP1CANYGN30CAGKQABICA20BHKICANR3EWOCAWFQQ4WCAREANDWCAAGB70TCAU8CBB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313" y="3643313"/>
            <a:ext cx="1857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 descr="C:\Users\ciaran keogh\Pictures\GOCASYM1I5CAT2HLRBCANQZNJYCALRD40PCAGG9PECCAUSWUFMCAEU361XCAPD9HVCCA6KQEGRCARUC36KCAI3NQDPCAAO7TLNCAJ01JEYCANPAK05CAF17IXGCAHX0K3ICA85X5WRCANKGYB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5" y="3571875"/>
            <a:ext cx="1857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 descr="C:\Users\ciaran keogh\Pictures\GRCASI26K3CA9U7GQ0CAJ20IJCCA1UARO1CAZ37OZ3CA5TOW1JCARH6XEECA8VUVKZCAIAKMASCAQXUQ3QCA3R9LRICAB0AVJUCA89V2BDCAFQGTC1CAA7Q806CAC2HGF7CADAOR72CAUPAJZ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50" y="5357813"/>
            <a:ext cx="37147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5" descr="C:\Users\ciaran keogh\Pictures\M4CALM7LEQCAJA687YCAPUG34CCAQ2PT0CCAZYRBIOCA0R6HVKCALJ4E8KCAXDL129CA4OGH47CAHY8I1ICAZ2FYAXCA516T1GCAJEP044CA8X0J0SCAPP5HMNCAAPC86ACA9RKU6ZCAJ9LGV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75" y="214313"/>
            <a:ext cx="25717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6" descr="C:\Users\ciaran keogh\Pictures\YNCA2QG86CCAUZUA1WCA0ZW8WICABKOI2SCAMLV80GCARWAG2XCAVY1H54CAKKCJU6CAT7M62CCA2C5GPUCA1H9A2XCADBP7PECA8VYLISCALD1F58CADXTM0QCAJFEXB3CAO4129ZCAYR6HHK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75" y="3571875"/>
            <a:ext cx="2571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                                </a:t>
            </a:r>
            <a:endParaRPr lang="en-GB" dirty="0"/>
          </a:p>
        </p:txBody>
      </p:sp>
      <p:pic>
        <p:nvPicPr>
          <p:cNvPr id="21506" name="Content Placeholder 3" descr="56CA5ST13QCANHXVU0CA9O8JFPCAXHATXTCA3PL8KUCA1V3J2BCAIX6GG3CA1W2GMACAGOFF5KCAN8UQKHCA4HUADXCAENJEBPCASPCMP8CAMWIQQMCA0WVA62CA645N79CA7JY4RJCAJ9P1H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429000" cy="2643188"/>
          </a:xfrm>
        </p:spPr>
      </p:pic>
      <p:pic>
        <p:nvPicPr>
          <p:cNvPr id="21507" name="Picture 2" descr="C:\Users\ciaran keogh\Pictures\V1CASTJCKNCAUFDC1PCA4J0RKECAO5C5EMCASV4CJUCAD2VHM9CA947EA3CAJITNFJCAKX2QQ6CAL16ZL1CA5S8SBOCAPDP1VVCABNM4HXCAYX3R4TCA3OXFT1CAG7XW4BCA3QL667CANOVRI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786063"/>
            <a:ext cx="3143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ciaran keogh\Pictures\425_new_90210_0513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0"/>
            <a:ext cx="36433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C:\Users\ciaran keogh\Pictures\XWCA7Y47NOCAMS5K0ZCAN8W7WOCAEI9DS0CAS819NQCAS6BIH2CAM59LNACA067VTMCAJO5LBGCAUOR4K2CA1KS7DHCAAX6EVXCA8S6O2ECAM1CE7ECA5T1YLHCAKROV7FCA230HQ2CADX3KX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2643188"/>
            <a:ext cx="2928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 descr="C:\Users\ciaran keogh\Pictures\1VCAE0NKIWCADPH0UUCA84Q10CCAPMOMDVCAE7SAG3CAYJWKKDCAO90G53CA1W2OO3CAAA7MNWCAF0ZOBNCAYEF522CAMWXIAJCA3L0DG0CALK9WXGCABB58YPCA3IT6FXCA3CFI7QCAJJNTE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2643188"/>
            <a:ext cx="21431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4" descr="C:\Users\ciaran keogh\Pictures\9LCAW43LUECACC6FARCA9QX2QDCAHH2YKICAN9LMLXCACY8AQFCA3UNPCMCAM6DJG1CA7NDO9FCAE6TZA5CA2LIMNGCAP0R9G8CAX81JCZCAVDOVOPCAFE7VV3CA3WVSJWCAJ01M5PCA8EYR1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357188"/>
            <a:ext cx="1857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5" descr="C:\Users\ciaran keogh\Pictures\0KCAVJJQY7CALEA0WJCAJBDYBFCAJDU0YPCA8O471DCADR1653CAMH7V2PCALOYHWGCAOMD3MCCASLHZUPCAP479TFCAX22I0MCAL2N5NBCANBV55FCAF67XP9CATNZH2TCAEM6IBGCARMJQ1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4857750"/>
            <a:ext cx="32861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6" descr="C:\Users\ciaran keogh\Pictures\DBCADRXTMZCAF3RK4WCAABMP4FCAHJ9XJSCAVS2E72CAR63CQTCAQ9GQLFCAYPA13WCAMRZ30ZCA6EPRL0CAYLJSC3CAUJ3FZ7CAVM6OB0CAZ4RMU1CAEN57MECABR10SECAUOBH8QCAVSNQ2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50" y="4714875"/>
            <a:ext cx="278606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7" descr="C:\Users\ciaran keogh\Pictures\ZGCA9M3DWFCALTRA4VCAB33ZL0CAXBKIVXCAM7XX6DCAKEXD7NCADRP7EBCAFNLHNBCA261RH5CA2UR10VCAIDKT07CANYNRU1CAP5F1MUCAWZKEACCA73HDTQCAYHY21XCAIIIK3BCACYTY0J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43688" y="4714875"/>
            <a:ext cx="2286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Very successful shows</a:t>
            </a:r>
            <a:br>
              <a:rPr lang="en-GB" dirty="0" smtClean="0"/>
            </a:br>
            <a:r>
              <a:rPr lang="en-GB" dirty="0" smtClean="0"/>
              <a:t> from stateside</a:t>
            </a:r>
            <a:endParaRPr lang="en-GB" dirty="0"/>
          </a:p>
        </p:txBody>
      </p:sp>
      <p:pic>
        <p:nvPicPr>
          <p:cNvPr id="22530" name="Content Placeholder 3" descr="M5CAWGJR3WCA7I6T0WCAQIVPEGCAOGT22MCAUOI996CA6TMY3UCAOSRVNPCATVODWVCAWRO1BTCA7H23AXCAXDKVALCABKHE39CAOQQX4MCA1J8QFVCA531OL7CAX6SZSFCABHBXVICAOTRKJ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500188"/>
            <a:ext cx="3214687" cy="1785937"/>
          </a:xfrm>
        </p:spPr>
      </p:pic>
      <p:pic>
        <p:nvPicPr>
          <p:cNvPr id="22531" name="Picture 2" descr="C:\Users\ciaran keogh\Pictures\5HCAYALFLJCAPXS54ACA0X2TOYCAECJXRCCANRFXABCAEYFL6ECAJCGS7PCAYJ5CLGCAX4BJQQCAGF1GZSCA58P9L5CAYRWSM9CAJDAS9DCAHG0SVSCAJDO3DMCABUJ6MDCA97WXJVCAJO20V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571625"/>
            <a:ext cx="235743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ciaran keogh\Pictures\1PCAEF7EFUCAUTK469CAY434I0CALHUA96CAC2SF6ACAF2E4F3CACBGFMJCAQLN5S2CAFJXY6ZCAPD0MGVCAF5GUW7CAO7I692CAJGR5ULCAAJKHAJCA8N9RL3CAPEG1CPCAEA8F2RCAFL6XB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1571625"/>
            <a:ext cx="2786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C:\Users\ciaran keogh\Pictures\G0CAKHR8D4CA0Q035PCA8LZSPGCA37B26ICAYY9FPTCA6JYU12CAS64X4MCA0EUV6DCA8THNUGCASDQ0URCA9MRXEHCAA60PT5CAMHXVQLCA51U6PBCA3D5E3KCA37VKLPCA717ANWCAAEZQHJ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571875"/>
            <a:ext cx="29289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C:\Users\ciaran keogh\Pictures\JPCAYBV6P9CAXFP4F2CAIXEOLJCAK58AVXCAH2YYVHCAH5KC0ECA1Z02PSCA73PNH7CA968E6GCAIQDRJTCARPNEXUCAFGCXV8CA5E1YUJCAEJJGYDCA78CD55CAQXKV38CA104IUGCA1GDWS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63" y="3571875"/>
            <a:ext cx="23574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Users\ciaran keogh\Pictures\ORCACARCK9CAZBMC2KCAJJHQKRCANZDB35CADN4TEJCACB816PCAWP23NPCA1EZVZ6CAICRHO5CAHFPI8YCA0QVY9BCAXLFVDBCAU58QAWCA9YX93KCAEDD4EVCAJQNA8XCAN327DQCAHBXOJ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88" y="3429000"/>
            <a:ext cx="271462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More true classics include:</a:t>
            </a:r>
            <a:endParaRPr lang="en-GB" dirty="0"/>
          </a:p>
        </p:txBody>
      </p:sp>
      <p:pic>
        <p:nvPicPr>
          <p:cNvPr id="23554" name="Picture 3" descr="C:\Users\ciaran keogh\Pictures\O7CAD1A6O3CA98MTO8CAXZGRO8CA3NC9TICANR8W8LCAM4FGJPCAFXGOZ0CAWM6GGXCA06KMA1CABHVAXXCAQ3DX2MCAIHF2VLCA9DN57GCA9I8R9BCANHN570CAGVXP09CA0PWLAJCA519J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00625"/>
            <a:ext cx="16430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C:\Users\ciaran keogh\Pictures\UECAH3PH0UCARBALDBCAEVDGB1CA930JIPCA87PZB1CAXKCKLWCAGS7WV4CASCECFCCA1ZG497CAIWQ10ICA1OVWKECA8Z0ZJVCABTIJVPCA1ZAIEMCA4P6AK7CACXNP7ACA8YEJZSCAIAGC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1785938"/>
            <a:ext cx="2214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Content Placeholder 8" descr="KOCAK1GKYXCABIE32ECAB9NXXQCAQAQB1DCA2FM8DPCAY3W6RUCAJU7HEYCAUYCRLJCAU9P8PLCAH9X1Q4CA4D77ZCCAORDTZ6CAHWSZHKCADKBYONCAEU6O0YCARNN2PVCAGKQ7HQCA633R4L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85750" y="1785938"/>
            <a:ext cx="2286000" cy="1928812"/>
          </a:xfrm>
        </p:spPr>
      </p:pic>
      <p:pic>
        <p:nvPicPr>
          <p:cNvPr id="23557" name="Picture 2" descr="C:\Users\ciaran keogh\Pictures\TYCAKAJRN9CAMVRUGACADQOWJ3CACL8SLVCAUYPRD9CA24DB8VCA4VA96GCAO9UXTZCAVCI1VOCAVP70H2CA1AYCXGCA1WASUFCAC8P8PUCAMPHETGCASGTU7VCAWM99T4CAXV546CCAXV3BH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1785938"/>
            <a:ext cx="178593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3" descr="C:\Users\ciaran keogh\Pictures\QXCA6VVUDDCAQB6Z5WCANWODSJCABDMXJXCA4RLEP8CA5CQL88CA1ZE5NZCAKDI3RNCAEE0Y63CA60FDZ5CA9XN0GOCATWZUY0CASKFUT7CANUQTGVCAJPOSVUCAJ2LKTKCAHW8TM4CAGN98G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75" y="3857625"/>
            <a:ext cx="18573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4" descr="C:\Users\ciaran keogh\Pictures\64CA8HD698CAD0Z0YMCA9ROIUICAC3ADVQCABG4BJXCA3SWJV0CA6LYP4SCACLVY93CAFUA9V7CABH1L3PCAKDLFRXCA6XENVLCAM6W0YPCAF0O74DCAK6AI7VCAHREWZ2CAI8CY8UCARZC7I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25" y="3857625"/>
            <a:ext cx="1643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5" descr="C:\Users\ciaran keogh\Pictures\B4CAYUE9LGCAETLPYFCAKW1MX4CACHCU6WCAVETICGCAXJMJIJCAY6MCC8CAZPN8C0CAY5RRKDCAK81S8GCA51KZUHCA37FMR9CAGU93HFCAK0TVWHCA5DWPXRCALBLK2JCAB70GZSCA64025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25" y="1714500"/>
            <a:ext cx="1571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6" descr="C:\Users\ciaran keogh\Pictures\R9CA497D2GCAIADTHCCA4J4LRPCAHI7716CAR8H85NCAK8M614CACU7NDICALVYWDPCAI2XU73CAGQ982HCA647RK7CA0B6667CAMMP0FVCALUSVLZCAOSO2EJCAP226WDCA1GXEY6CAFKXAEY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3857625"/>
            <a:ext cx="23574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7" descr="C:\Users\ciaran keogh\Pictures\XOCAAR98E0CAZRP17LCAWTMI0KCASR9ET8CAW38S41CAXJ7K8QCADFPG9DCARTQ7OICATJGT39CAAUU98UCAB6OGBYCAWFII6VCAV5XH33CAP4TT8KCA28OSHACADPJ9ZSCAAYEHHFCAUELFMH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63" y="3857625"/>
            <a:ext cx="221456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Some chick flick TV shows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24578" name="Content Placeholder 3" descr="XBCAD8FDH6CA1W518WCAZ9H37QCAHO6IVBCAEV17G6CACZHJO4CAVPFCYSCAH8D01FCA1J54ATCA30R8APCAWO1EZUCAO6LKPSCA7SSETWCADSX4GBCAGBAO5FCA8813G1CAOH79V9CAX4N4YQ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214438"/>
            <a:ext cx="2714625" cy="2143125"/>
          </a:xfrm>
        </p:spPr>
      </p:pic>
      <p:pic>
        <p:nvPicPr>
          <p:cNvPr id="24579" name="Picture 2" descr="C:\Users\ciaran keogh\Pictures\XICAJTF0A0CAXL3H51CA635MX6CAFAQGCPCAECSEZECAHAFY01CAJN0TN4CADU6VHQCATNEWGNCAK1H88HCAPFJ5IRCARANT8TCAC8ZX59CA8RZCLFCATIWZ7SCAXXFW0FCARKTXBGCAS03RS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214438"/>
            <a:ext cx="25003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ciaran keogh\Pictures\XZCAXVADQACAS24B5GCA7HSELFCAWEPPJFCAFXLZ8DCAC4K28GCAYSK332CAT1N9D1CAYS9BSXCAXGZ93VCAPRCGMLCAYT7KJZCASKSCRWCAHYX1XECAC3XZI5CAY21MG8CADCKPKECAS9E34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214438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C:\Users\ciaran keogh\Pictures\39CAZX86L9CAT750G0CASMVLMECA84TR1XCA0G1DKZCABN1MJ3CAK0K1PCCAKLPM3JCA63NALFCAZVQQJACAOJSWC5CA14GKI7CA02DMJACAR89BFICAK3RJVVCAPD7KINCAFLQQ7WCAWO18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3714750"/>
            <a:ext cx="435768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C:\Users\ciaran keogh\Pictures\5FCABCMG6XCAYN4GWUCANJ8UMPCA638O09CAY99KIKCAAOPN0SCACMANSQCA6C6NGGCAMZ96SFCAC90K76CA8EWXSMCARQMG42CAC1PYFBCA34Q3RDCAO3LCAUCANV2C2ECAVP6RAQCAVBN91Q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3714750"/>
            <a:ext cx="3571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 smtClean="0"/>
              <a:t>The different types </a:t>
            </a:r>
            <a:br>
              <a:rPr lang="en-GB" u="sng" dirty="0" smtClean="0"/>
            </a:br>
            <a:r>
              <a:rPr lang="en-GB" u="sng" dirty="0" smtClean="0"/>
              <a:t>of factual documentaries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These include poetic documentaries ,expository documentaries , observational documentaries , interactive documentaries ,reflexive documentaries and performative documentaries they are all different in there own way my personal favourite type are the interactive documentaries which include historical and biographical content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The performative documentary is based around literature and art I like these also but the observational version which focuses on fly on the wall shows( big brother , osbournes ), these are not to my liking 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 smtClean="0"/>
              <a:t>Factual programmes</a:t>
            </a:r>
            <a:br>
              <a:rPr lang="en-GB" u="sng" dirty="0" smtClean="0"/>
            </a:br>
            <a:r>
              <a:rPr lang="en-GB" u="sng" dirty="0" smtClean="0"/>
              <a:t>in the up and Ireland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These include great shows like nationwide , rte news and faille towers from rte , also nightly news with Vincent Browne , sports tonight and Ireland a.m. From TV. 3.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The British have lots of factual shows including panorama , Friday night with Jonathon ross and bbc news from the bbc , also lesser spotted Ulster , natural born sellers and deal or no deal from itv also countdown , the poul ogrady show on channel 4 and wild animal er and sofias diary on channel 5 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 smtClean="0"/>
              <a:t>Factual programmes</a:t>
            </a:r>
            <a:br>
              <a:rPr lang="en-GB" u="sng" dirty="0" smtClean="0"/>
            </a:br>
            <a:r>
              <a:rPr lang="en-GB" u="sng" dirty="0" smtClean="0"/>
              <a:t>in the usa</a:t>
            </a:r>
            <a:endParaRPr lang="en-GB" u="sng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shows include the late show with David letterman and the Larry king show on cnn, Conan O'Brian and Charlie rose on nbc , hannity and colmes on fox , American idol and American mobs on cbs, American maniacs and jay leno on nbc and the orielly factor on fox .</a:t>
            </a:r>
          </a:p>
          <a:p>
            <a:r>
              <a:rPr lang="en-GB" dirty="0" smtClean="0"/>
              <a:t>Documentaries from the u.s. Include most wanted , crossing criminal cultures ,stranger than fiction : the story of the Boston mafia and siskel and ebert : at the movies 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majer news broadcasters</a:t>
            </a:r>
            <a:br>
              <a:rPr lang="en-GB" dirty="0" smtClean="0"/>
            </a:br>
            <a:r>
              <a:rPr lang="en-GB" dirty="0" smtClean="0"/>
              <a:t>from  the British isles</a:t>
            </a:r>
            <a:endParaRPr lang="en-GB" dirty="0"/>
          </a:p>
        </p:txBody>
      </p:sp>
      <p:pic>
        <p:nvPicPr>
          <p:cNvPr id="27650" name="Content Placeholder 3" descr="AICAV42IH5CACO0LF0CA4IN9AICAW1VWQTCACJHMG1CAFO0826CA8BBI66CAYOE661CA0NS82ECA6TEGWDCAYP8MDFCAVP3ZIUCANT05FXCAR8WZGTCA5X9AVDCABE1J2ICAADKT8NCAQIEGCG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571625"/>
            <a:ext cx="3000375" cy="2500313"/>
          </a:xfrm>
        </p:spPr>
      </p:pic>
      <p:pic>
        <p:nvPicPr>
          <p:cNvPr id="27651" name="Picture 2" descr="C:\Users\ciaran keogh\Pictures\JICAQXQZJFCAZJLDN6CAV179O5CAX7NC80CAAPVBALCA39NGOSCARZWFESCASYB48VCAN11S3ZCAW7RJ73CA1U1THMCACXDZO4CA47KCQUCAI3TTZACA8O97HDCA06745KCAG0S13DCAYBVOW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571625"/>
            <a:ext cx="278606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 descr="C:\Users\ciaran keogh\Pictures\LKCA2ZLIFWCAQ849JDCA8KDO8XCAJOOGJ2CAUDQBCMCA2X2ZUKCAWX08ZKCAFJFO83CA94UV1ACA1PISEZCAIKFLOZCAHJ8QOICA703MKHCA6WU3BUCAJZBJC5CACQ72G8CAWYLUZCCA7M64J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1571625"/>
            <a:ext cx="2643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 descr="C:\Users\ciaran keogh\Pictures\EICAKFQ7W6CAGBTBIZCA9ACHKOCAU4IDR9CATELWQVCAJM57V9CAXDSXXFCAWCLOLMCAYDCDMSCAKFALTQCAZ2F9TRCA5VK3SJCA0JMM7YCAIR2VQICAN9UPF8CANPMS9XCAXI0K4ZCA7WMTYQ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5786438"/>
            <a:ext cx="2857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 descr="C:\Users\ciaran keogh\Pictures\H5CA10GAN8CAZFVY9ZCAT631Y3CAFEKSVYCAG7A1VJCAPAKEGFCA04VQ3QCARMUUO1CADXO65PCAL0R6DCCAC48TFHCA8OPMBKCAKA4OFPCAY3ICJTCANVY2AHCA643994CAGRN1L6CAK3B5Q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88" y="5715000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5" descr="C:\Users\ciaran keogh\Pictures\CACAP2J64GCA0BFXFGCAFZIFEACALZCO3QCA9S4N8HCABRIC1DCAZPS969CALZN32WCAURFJIGCAP8731GCAZP09GHCAZIQ21JCAL614KCCAWH3ME1CAU9ESUSCAFXP5EDCAHPN8CFCAUXW40J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4143375"/>
            <a:ext cx="2643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6" descr="C:\Users\ciaran keogh\Pictures\6ZCAOVGNTJCAYP6ASNCA9J5UCPCAZJLIHICAC9F3GNCAQG7Y04CAF12VSNCA6M7UD1CAKMV1UPCAI6W094CATUS4K9CA2X3NGUCAHHPMIDCAA2828OCAP3I58UCA3942WDCA3BR173CAIJJNH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2857500"/>
            <a:ext cx="2643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8" descr="C:\Users\ciaran keogh\Pictures\NKCAH13KP4CAZB0XQZCAHC28DKCA7DHPIKCAPF1CD5CAPKIKP6CA81365LCA319NAICAT308M8CARA8NUJCATF31DBCALLE5TYCAW3ZDYZCADW5MFMCAE1DI0NCAGAXMA3CAY4V0UTCAUJQ23C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4071938"/>
            <a:ext cx="25003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9" descr="C:\Users\ciaran keogh\Pictures\M8CAPK6MDTCAP00R7NCAIX5QXOCAF4DWKQCALVNJ0ACA38AK9WCAHRI1CKCA445GS4CAV6582ECARLEC7LCACB4FHTCA32SIBOCANUAJAZCA3SA1YNCASRB2I9CA0UBQ55CAN4PSECCAC9CWZC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0438" y="4786313"/>
            <a:ext cx="2428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0" descr="C:\Users\ciaran keogh\Pictures\c 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313" y="4214813"/>
            <a:ext cx="30003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2 news documentaries from</a:t>
            </a:r>
            <a:br>
              <a:rPr lang="en-GB" dirty="0" smtClean="0"/>
            </a:br>
            <a:r>
              <a:rPr lang="en-GB" dirty="0" smtClean="0"/>
              <a:t>rte, bbcs documentary show and channel 4s favourite show</a:t>
            </a:r>
            <a:endParaRPr lang="en-GB" dirty="0"/>
          </a:p>
        </p:txBody>
      </p:sp>
      <p:pic>
        <p:nvPicPr>
          <p:cNvPr id="28674" name="Content Placeholder 3" descr="SRCAKKZ35ACACCCMGKCADI1VC1CAEQL7MRCAKX3YR3CABH2FZGCAQTG2XNCA4T3S1SCACO7W87CAS9TJEQCAMVI9W7CAGIVTZ4CAW47ZDCCA34B5KFCAPDBPWVCAB4QCT3CAE7L7Z8CA00RFK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357313"/>
            <a:ext cx="4000500" cy="2643187"/>
          </a:xfrm>
        </p:spPr>
      </p:pic>
      <p:pic>
        <p:nvPicPr>
          <p:cNvPr id="28675" name="Picture 2" descr="C:\Users\ciaran keogh\Pictures\T5CAOS033TCA9C6T34CACJB2DGCAR1JTPACAF4M3Y0CAN93UAVCAX3DHN2CAFILGITCAXG57TICALLHSDCCAD4VJH8CA8IE2XFCAC999AICA77RYVKCAF503FECAU8KWD8CA2SFE9ACAI5HH0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57313"/>
            <a:ext cx="4143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2" descr="C:\Users\ciaran keogh\Pictures\VDCAT8PXVPCAFHTXV3CALY7QNNCAH8HC7LCAG65AGCCAZ8JYBWCA1GWEYLCAHXIK73CAD1XZ96CAX3I43JCA45U8XFCAAWU7XHCAI4DDV1CAPFBR5OCAAMR7W2CADF4VUACAP3DLKCCAMBT0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143375"/>
            <a:ext cx="41433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C:\Users\ciaran keogh\Pictures\FRCAV86A0ZCARNDLXYCAJ6WFBCCAS8Q6QOCARP0HCDCAOVL5GICA588RU0CAEAHFYACAW09BGDCA81YDM9CATVZDS1CAMCBX6NCA6J46MLCA6EWQUYCATSKLY9CA3NZDZKCAQIMBZWCAFT1IU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4143375"/>
            <a:ext cx="38576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 smtClean="0"/>
              <a:t>Fictional programmes</a:t>
            </a:r>
            <a:br>
              <a:rPr lang="en-GB" u="sng" dirty="0" smtClean="0"/>
            </a:br>
            <a:r>
              <a:rPr lang="en-GB" u="sng" dirty="0" smtClean="0"/>
              <a:t>in the uk and Ireland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Fair city , raw and the clinic from rte  and ros na run from t.g.4 . Channel 6 show American dramas  including charmed , friends and family guy  Are Irelands fictional dramas.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Bbc bring us east enders , little Britain and holby city and itv brings us coronation street , emerdale and home and away .also channel 4 had Brookside it has hollyoaks and csi Miami  and channel 5 has neighbours , law and order and c.s.i ny  ( they don't show -many home grown shows).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Britain's number 1 soap</a:t>
            </a:r>
            <a:endParaRPr lang="en-GB" dirty="0"/>
          </a:p>
        </p:txBody>
      </p:sp>
      <p:pic>
        <p:nvPicPr>
          <p:cNvPr id="30722" name="Content Placeholder 3" descr="0VCAUBV2URCAQBBGU8CAU5XE9GCASIYJEHCAP99EEQCAJF4YGJCAHS5982CAQ29W7JCABLE656CA7ZE0QBCA0SVYZCCAKAJT1XCAB1Q2LLCAWMGOD8CAKW11M9CA4N4ON0CAK51E3VCABPH38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1643063"/>
            <a:ext cx="4929187" cy="1714500"/>
          </a:xfrm>
        </p:spPr>
      </p:pic>
      <p:pic>
        <p:nvPicPr>
          <p:cNvPr id="30723" name="Picture 2" descr="C:\Users\ciaran keogh\Pictures\SBCA4DXB34CAO52FFYCASJF9JOCAOOABJ6CATRV2M4CA45906YCACVCD2ZCARWZ4ZFCAZB1YXZCAHJJ5FMCAOPX61OCAVEWQ2ECAGYW2N1CAD6CIBVCAPELQ2ACA0LB1F4CAQKEMWACA0PXF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3500438"/>
            <a:ext cx="3000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 descr="C:\Users\ciaran keogh\Pictures\C8CAW9YDZKCAWOYQXQCAB0398ACAWSFIL6CARX9BYLCAC2AA71CACY1TH6CAZOI852CA93RV5SCA96O1H9CA7RT8PWCA8DWDLDCABFN5FLCA5W8B5SCAL93888CACEQCQICAQH1S5ACAY68RJ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500438"/>
            <a:ext cx="3286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Some great fiction from</a:t>
            </a:r>
            <a:br>
              <a:rPr lang="en-GB" dirty="0" smtClean="0"/>
            </a:br>
            <a:r>
              <a:rPr lang="en-GB" dirty="0" smtClean="0"/>
              <a:t>the uk and Ireland : the bill, only fools ... and fair city</a:t>
            </a:r>
            <a:endParaRPr lang="en-GB" dirty="0"/>
          </a:p>
        </p:txBody>
      </p:sp>
      <p:pic>
        <p:nvPicPr>
          <p:cNvPr id="31746" name="Content Placeholder 3" descr="6XCAQ5LTK4CA5CS08UCADVB6XNCAQPHDDSCADYI4SZCA38I6OTCATZPEIWCAMQS920CAHZHH9ICAO35ZR5CAYHIRY1CAE4RHIECABDMF7WCAY96Q7FCAB00U0VCA2T7JD8CAKUWZXLCAUEPS9P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1643063"/>
            <a:ext cx="2857500" cy="2143125"/>
          </a:xfrm>
        </p:spPr>
      </p:pic>
      <p:pic>
        <p:nvPicPr>
          <p:cNvPr id="31747" name="Picture 2" descr="C:\Users\ciaran keogh\Pictures\L3CA76569LCAYT8J8RCAZGOOX8CAJOT8DICAR92RXKCA2OLZ8TCANXJV2ICAP3M0RUCA9EWKDBCAPMZ9O2CARGCIFTCACTSXQACAGKIB3BCA0A7GCWCAZGLB5CCA3HCQRCCAP9ZK61CAJXEDP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1643063"/>
            <a:ext cx="1928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Users\ciaran keogh\Pictures\MSCAP28CNRCAUQVY52CAVYH3VXCAM4VVO6CARD65N7CA7SM4URCAA1HOX2CA20BT4WCAAAUE81CANHWMNHCAGYXCYPCAL7XU7UCAG8P1JUCA45F9IOCAIMK602CALOCY1RCAM7FL98CAITL17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3929063"/>
            <a:ext cx="29289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 descr="C:\Users\ciaran keogh\Pictures\KZCAQ02CC0CA3LCFN5CA7UWHXWCAE8NP6ICAF1NYIWCAGL87V9CAQJXD53CACA1827CA6B32VICAWEYFY0CA9QZ499CAKJASXDCAK3Y1TZCASE9T46CAYBCGVACAU7N7PBCAY4OTPTCACQ2IW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63" y="3929063"/>
            <a:ext cx="192881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C:\Users\ciaran keogh\Pictures\IBCAUW44YWCAZYT08BCA2VHVUBCATZZ3D9CAP60OZQCA2FTPFKCAH2JDGLCAZK7XA8CA82W0MTCAGGL6VYCAG14II9CAT1XB30CA70PE3QCAE0FK25CA7SC87RCA7OVAV3CAUV9GRDCAPG2K2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88" y="1643063"/>
            <a:ext cx="264318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 descr="C:\Users\ciaran keogh\Pictures\OQCAO7WWVPCA9L1PM8CAQ7EHFQCAN9YAUACAVG0E3TCAEAI4U2CABZIE71CA0DRQAFCAZAK3HICAFS74URCAGY9G7RCAG14JGGCAZL38JECAMFVMSECA6YHYYMCAB69NF2CAXMLKF4CA7B076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88" y="3929063"/>
            <a:ext cx="26431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Some great British</a:t>
            </a:r>
            <a:br>
              <a:rPr lang="en-GB" dirty="0" smtClean="0"/>
            </a:br>
            <a:r>
              <a:rPr lang="en-GB" dirty="0" smtClean="0"/>
              <a:t> fictional comedy</a:t>
            </a:r>
            <a:endParaRPr lang="en-GB" dirty="0"/>
          </a:p>
        </p:txBody>
      </p:sp>
      <p:pic>
        <p:nvPicPr>
          <p:cNvPr id="32770" name="Content Placeholder 3" descr="WSCAFI8DPFCABEW4TLCATI2GQ3CAQA7S4VCAX205GGCAGBX034CA8KIHPGCAW5TZUQCAWJQEF3CA4KPMYXCA9KZYI5CALXIVM9CAZ1Q9EPCAX12Q3YCA9LB663CARV9Z37CALSU3L9CAKJWJ5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500188"/>
            <a:ext cx="3000375" cy="1928812"/>
          </a:xfrm>
        </p:spPr>
      </p:pic>
      <p:pic>
        <p:nvPicPr>
          <p:cNvPr id="32771" name="Picture 2" descr="C:\Users\ciaran keogh\Pictures\GJCAI747O4CARK2QYRCAKLKAW9CA6DNQH7CA7NDJE5CAWNC8V5CAUTK3UYCASTJQH2CA8MY9A4CAJP335ECACFTURTCAOMAC88CAVEQSY1CA27A78SCAA55A09CA4EF34VCA2JHPVSCAC7HF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571625"/>
            <a:ext cx="2000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3" descr="C:\Users\ciaran keogh\Pictures\4YCAJWA2ZVCAM6329RCAR9IE42CA5VZSUZCATERLWECARUV1CCCAGJ1PRYCAQ10RY7CADITYYICA5845UHCAM9L1HZCANVE5CTCA6HJIDLCA62C7OJCAQZCIXRCAS2V13XCA2GGKPLCAR371T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571875"/>
            <a:ext cx="18573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C:\Users\ciaran keogh\Pictures\KCCA2EN45YCA7XNW20CA2BWV7FCAFTPREYCA0GD138CAAV85YSCA32DG20CA9DMW0ECAU2ZQJPCA2IBN9GCA71EJWFCAPPN5Y9CABNADW7CAW6M3XBCAWVUGEYCAIR8TU1CADNNNHSCAX1U0R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38" y="3500438"/>
            <a:ext cx="1714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C:\Users\ciaran keogh\Pictures\HLCA3I0H9ICAFN3RE9CA3GNJVQCAC8MMGBCAOTSHDRCAVBG6SKCAQ0BJUMCAEKEC01CA8LT6OVCACV5796CAV6NDJUCA1RDW54CAGTRFO6CAVE2T6XCAHYOQS7CAG4U3SCCA33UIL3CA739HQ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13" y="1571625"/>
            <a:ext cx="30718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 descr="C:\Users\ciaran keogh\Pictures\ZZCA2RNII1CAFKIA6DCAIT0FZYCALUMH4OCAHHAXPPCA6ZTIDICADOT7ILCA3PHE7RCA63JCRICAAWR1MWCA96OCMKCAUW0RFKCAJOZ2E4CAJETVO1CA4IRYP6CAVW21YICA6TMSJVCA3I57T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3" y="3500438"/>
            <a:ext cx="20716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7" descr="C:\Users\ciaran keogh\Pictures\offic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75" y="3500438"/>
            <a:ext cx="25717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8" descr="C:\Users\ciaran keogh\Pictures\LECA9O3666CADLYEY5CAHBAFNICACL7RCLCAYZNJYVCAMKNGZCCAPTTW1VCAHMI7DECA01TMHBCAQSR0F3CAUXXD4PCA9H4V47CAX3G8G4CAOCDMXNCAKESLQBCAXRG3ZTCA3RAXMGCAF95RD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7688" y="5000625"/>
            <a:ext cx="2000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 smtClean="0"/>
              <a:t>Contrasts of the </a:t>
            </a:r>
            <a:r>
              <a:rPr lang="en-GB" u="sng" dirty="0"/>
              <a:t>A</a:t>
            </a:r>
            <a:r>
              <a:rPr lang="en-GB" u="sng" dirty="0" smtClean="0"/>
              <a:t>merican and</a:t>
            </a:r>
            <a:br>
              <a:rPr lang="en-GB" u="sng" dirty="0" smtClean="0"/>
            </a:br>
            <a:r>
              <a:rPr lang="en-GB" u="sng" dirty="0"/>
              <a:t>B</a:t>
            </a:r>
            <a:r>
              <a:rPr lang="en-GB" u="sng" dirty="0" smtClean="0"/>
              <a:t>ritish styles of broadcasting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I think the American style is more upbeat and a lot more colourful and they have a better use of colour the pride of their country is reflected in there presentation of humour , hype and character even in there news shows they show something the British just cant seem to do.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The accent has a massive factor and role to play in this comparison because all the usa accents are exiting and all the English accents apart from the cockney accent are really boring 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new blood of American </a:t>
            </a:r>
            <a:br>
              <a:rPr lang="en-GB" dirty="0" smtClean="0"/>
            </a:br>
            <a:r>
              <a:rPr lang="en-GB" dirty="0" smtClean="0"/>
              <a:t>fictional  dramas</a:t>
            </a:r>
            <a:endParaRPr lang="en-GB" dirty="0"/>
          </a:p>
        </p:txBody>
      </p:sp>
      <p:pic>
        <p:nvPicPr>
          <p:cNvPr id="34818" name="Content Placeholder 3" descr="D6CAMC1DV2CANQLCHQCAFLT8EHCAKMOU1GCA3LVGFCCAP8RAYPCA0U7RUCCA8MSZ0YCARPLSNXCAUU5MF4CA0QXO38CAX6S1UZCA8R3JZ0CADM0S1QCAAD0Q1BCAETXR1LCAF22CD2CABWT72J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500188"/>
            <a:ext cx="2214563" cy="2428875"/>
          </a:xfrm>
        </p:spPr>
      </p:pic>
      <p:pic>
        <p:nvPicPr>
          <p:cNvPr id="34819" name="Picture 2" descr="C:\Users\ciaran keogh\Pictures\JGCA88VIH7CA3K0K1ACA7416IMCA8PR5MFCAUVNZ3LCATS0I54CA1OB4NTCA9MAPIYCAUNK9GACAI1NWH4CA7H3OTRCAQS2MQNCAOEIDJXCAL5SEP9CAB4Q1F9CAJ6ZRHTCA73QBVDCAGXYK3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1500188"/>
            <a:ext cx="20716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3" descr="C:\Users\ciaran keogh\Pictures\JUCAQ9SZVCCAZ4IKZ2CANVM52QCAK5GQTRCANBQO4KCA830INVCAWWCOE4CA7J32XCCAMPB0MBCADP0XJTCAEZWN2ICAHYZ2EKCA5A6R25CAQ64EOZCAHFGYSBCAAWQ9RXCAUDD88MCAAKOOZ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00500"/>
            <a:ext cx="24288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2" descr="C:\Users\ciaran keogh\Pictures\F9CARBFFHWCATS24S2CAHCPAGVCAUYR51GCAG9CB4DCAG6SD6VCABDODK4CAFJ4Z1ZCA8GASN9CAVIAG3DCA3OOZ22CAMRSBF1CAQRXXILCAI1ZH5RCAOXKXR6CATXP8BRCABCB0LACATQR2R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0" y="1500188"/>
            <a:ext cx="17859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3" descr="C:\Users\ciaran keogh\Pictures\YZCAPVXLURCA0UW3Y8CAFXY12ICASR3992CAD136ETCAROB8NECAEVU1Z3CA2AGGU5CA0WN0F9CA782YHKCA36R4GJCA0E0GUXCAPRY8J9CA0GKERBCAI7W1RWCAG5SMJLCAE3WE0DCANG6FV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0" y="4000500"/>
            <a:ext cx="20716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4" descr="C:\Users\ciaran keogh\Pictures\93CA24FTT3CA3VW711CA7R2OYZCA907R5SCAR2XK9MCAA4QKV9CAT84PKVCAZ8YKYHCAZE2HSGCAO9X9PPCA3BLK8ZCA4HRZ26CASX1NWFCAXRL8XKCA1ULS8UCAIG2102CAQF7ZHECAG23PY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25" y="1500188"/>
            <a:ext cx="17145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5" descr="C:\Users\ciaran keogh\Pictures\KSCAUYMOILCA9LULYJCA91M823CAR00NTGCAWFX0TICA418J9FCAVQTTKOCAQ9XWWMCA0M2F32CASO0XGHCA1GC90FCA43OSWDCAWGA4EMCABA3TB2CA32Y66OCA5BMHOMCAP0HBEICAEWA0K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0" y="4000500"/>
            <a:ext cx="1857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7" descr="C:\Users\ciaran keogh\Pictures\QOCAT5CL82CAFKOTQQCA7NJPHICA47WZPRCAG3J9LCCAQR31GQCA5QD8SUCAEPI23DCA2P62MOCAHQ368JCA29J3TKCAC85XH9CALZD7N9CA193MANCAX0LECZCA6H7GVGCANGVQWDCAX04MNV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188" y="4000500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More great t American fictions</a:t>
            </a:r>
            <a:endParaRPr lang="en-GB" dirty="0"/>
          </a:p>
        </p:txBody>
      </p:sp>
      <p:pic>
        <p:nvPicPr>
          <p:cNvPr id="35842" name="Content Placeholder 3" descr="D0CA83PAIRCANACBN9CANQD5JPCA7LB27SCAKFYLJ6CAEJAX3OCACMTO8VCAA0Z6OECAQIY1PNCA5E7ZLACA9HLKKTCA02I09OCAJKGNORCASLRU4LCAYVYPGKCA3DMBXLCAJ00EXICA4PW9Z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571625"/>
            <a:ext cx="2428875" cy="2357438"/>
          </a:xfrm>
        </p:spPr>
      </p:pic>
      <p:pic>
        <p:nvPicPr>
          <p:cNvPr id="35843" name="Picture 2" descr="C:\Users\ciaran keogh\Pictures\GSCA2C7YTDCATXRSZCCA5S1CPZCA8FZTWUCALQSQ41CA15RM76CAZCQ2IYCAJZ4S9ICAQ79V1KCAYI084JCATBA5XKCAXMDN9ACAR1ZO0BCAHJ7JABCA14K25YCARJ08T6CAZU9GFZCA35KS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1571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 descr="C:\Users\ciaran keogh\Pictures\RPCACREEOICAS01ONUCAULE6UOCA9NJ4IHCAM7TROBCA96AWVICAN86R4ZCAQ02Z43CA90DQPPCA6M5CNTCA7Y93YHCAAO97F1CAVNW4NSCAB1JHIZCAXW6MZVCA3GG2RICAQYX3GDCASOBZ7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71938"/>
            <a:ext cx="23574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" descr="C:\Users\ciaran keogh\Pictures\FACA6EGNFOCACC80I3CAX6Z959CA46MMWHCAUV3MQMCAUJYSR3CA1RG4JTCAAQYL8QCABUQSV6CAMPGVMECAP7GXZDCA503AYKCAHRY2NBCAAS0RYCCAJ12HU2CAQ27392CASK38R6CAAV3LA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3" y="1500188"/>
            <a:ext cx="35004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3" descr="C:\Users\ciaran keogh\Pictures\RECAX3GDACCALHYSY6CAFQ85ONCAWF3VXDCAYY7WA9CAO1RB8XCA3IM27QCAUUY9ZDCA62JTB6CAKG7D2ICAUJU815CAPUCY3WCAWYOENNCA43Z449CA7QRIPTCA8BZ5XFCA1L9JCHCAC5KKG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4071938"/>
            <a:ext cx="23574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4" descr="C:\Users\ciaran keogh\Pictures\2TCA58AAZ4CA8ORKCVCA9J8BL9CA9ZGPB7CA7DCG1NCAJ9OHASCAS87ED7CASNBISFCA6YEWFHCAKTHB50CAS528XMCA2GE3K3CANLANMTCAHLDREHCABCB27CCALEGM03CALW9IK8CAMZY1EB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88" y="4071938"/>
            <a:ext cx="1714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5" descr="C:\Users\ciaran keogh\Pictures\AWCAMTVXHICAMYJVRFCAM59ET6CA224D5DCA818HS7CAZ4Y8Y2CAW025IPCA9SH9Q0CAQ86PSQCAB73Q0ECAPQFF8HCA9TEZ8OCA1N1TAHCAX5YWQHCAMEX5U6CAY8JOGFCAIQFM1TCAQ0118U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5" y="4071938"/>
            <a:ext cx="2000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Clips of  </a:t>
            </a:r>
            <a:r>
              <a:rPr lang="en-GB" dirty="0" err="1" smtClean="0"/>
              <a:t>larry</a:t>
            </a:r>
            <a:r>
              <a:rPr lang="en-GB" dirty="0" smtClean="0"/>
              <a:t> king , </a:t>
            </a:r>
            <a:r>
              <a:rPr lang="en-GB" dirty="0" err="1" smtClean="0"/>
              <a:t>charlie</a:t>
            </a:r>
            <a:r>
              <a:rPr lang="en-GB" dirty="0" smtClean="0"/>
              <a:t> rose , and </a:t>
            </a:r>
            <a:r>
              <a:rPr lang="en-GB" dirty="0" err="1" smtClean="0"/>
              <a:t>connan</a:t>
            </a:r>
            <a:r>
              <a:rPr lang="en-GB" dirty="0" smtClean="0"/>
              <a:t> o </a:t>
            </a:r>
            <a:r>
              <a:rPr lang="en-GB" dirty="0" err="1" smtClean="0"/>
              <a:t>brian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www.youtube.com/watch?v=UKZ5bDklDJg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www.youtube.com/watch?v=Gx7pM6O8aHo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www.youtube.com/watch?v=fXU6WirB0nM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www.youtube.com/watch?v=f2AESaDOKpY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www.youtube.com/watch?v=TylstbJLiWM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www.youtube.com/watch?v=jJtHwrJvcI0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Some factual </a:t>
            </a:r>
            <a:br>
              <a:rPr lang="en-GB" dirty="0" smtClean="0"/>
            </a:br>
            <a:r>
              <a:rPr lang="en-GB" dirty="0" smtClean="0"/>
              <a:t>shows from the usa</a:t>
            </a:r>
            <a:endParaRPr lang="en-GB" dirty="0"/>
          </a:p>
        </p:txBody>
      </p:sp>
      <p:pic>
        <p:nvPicPr>
          <p:cNvPr id="15362" name="Content Placeholder 3" descr="rev14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571625"/>
            <a:ext cx="3500437" cy="2214563"/>
          </a:xfrm>
        </p:spPr>
      </p:pic>
      <p:pic>
        <p:nvPicPr>
          <p:cNvPr id="15363" name="Picture 2" descr="C:\Users\ciaran keogh\Pictures\AmericanMania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1571625"/>
            <a:ext cx="3286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Users\ciaran keogh\Pictures\VTCARRYIUYCA4OULS1CA9A531ICAKADOZ5CAY2Y7MCCAWEYJHVCAZYITELCA9N3TPDCAEX3HNECAOYJOTVCAN5QV49CAZU7RZRCAETCNX2CAWECELTCAND1TE7CAHN3IKXCA5FJCYGCAD12ZQ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929063"/>
            <a:ext cx="23574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Users\ciaran keogh\Pictures\0QCA2BAY1ECAVQX8ACCAZFKID1CACRVTKPCANCNWD1CAXHS6ZNCAKCOG4GCAUBL48VCAE27JPNCAB0JGBTCARTOTQXCAOB32JLCAQRER1BCA66WVICCA8XEUFSCA9MD4B5CAC2L88WCAJ4KG2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25" y="3857625"/>
            <a:ext cx="3714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Users\ciaran keogh\Pictures\8YCA8W8UGYCA7CD7P7CARNQ25MCA7MN1FZCAQAD95MCAVFAB1DCADZZDKDCAHP5RZACAFNCPPPCAXMM2YMCA91DA8MCAILIDA3CAKKAH6WCAZPGQAOCAEB5NPDCANOX992CAWRKV9CCAOVCS0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75" y="1571625"/>
            <a:ext cx="1428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C:\Users\ciaran keogh\Pictures\NSCAV73S1RCABGG5XGCAVE0LKTCAI16R3UCAMAFT4TCABV5MP7CA4DAQ52CAKYI70ZCAN7WY9LCADKUNDKCAMA6A48CA7HVJ1ECA1YMLD9CAFKI2LUCA9J9YXDCAHK5S1MCAIX032KCATE4QH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5072063"/>
            <a:ext cx="27146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C:\Users\ciaran keogh\Pictures\SJCA6DKW7ACAS1GWA9CANT8KJYCAOSBKWTCAK8RBQFCAM69MEVCAW1AFLTCAPX2WFMCA2IYZZ5CAGKD2K9CAUIT30WCAN1VRP9CA8G6MFNCAOOBA1PCASWUBMGCA6BLJEOCAVJSICYCADCGU3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63" y="4000500"/>
            <a:ext cx="2714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C:\Users\ciaran keogh\Pictures\GMCA6C569SCAPUDV38CAEMZJ7PCAZFMOR9CA1S5MOTCA2FV16MCADR21J4CANC2OVQCAWRJBKQCA0Y2OV8CA3V1D90CAOKG0Q2CAF7R247CAZ82ZMDCA1L6QTACAC948EUCAA2T805CAMDVLHP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5357813"/>
            <a:ext cx="2500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Charlie Rose – bush , </a:t>
            </a:r>
            <a:r>
              <a:rPr lang="en-GB" dirty="0" err="1" smtClean="0"/>
              <a:t>clinton</a:t>
            </a:r>
            <a:r>
              <a:rPr lang="en-GB" dirty="0" smtClean="0"/>
              <a:t> ,</a:t>
            </a:r>
            <a:r>
              <a:rPr lang="en-GB" dirty="0" err="1" smtClean="0"/>
              <a:t>blair,de</a:t>
            </a:r>
            <a:r>
              <a:rPr lang="en-GB" dirty="0" smtClean="0"/>
              <a:t> </a:t>
            </a:r>
            <a:r>
              <a:rPr lang="en-GB" dirty="0" err="1" smtClean="0"/>
              <a:t>niro</a:t>
            </a:r>
            <a:r>
              <a:rPr lang="en-GB" dirty="0" smtClean="0"/>
              <a:t> and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www.youtube.com/watch?v=lM5U1aqBL7Y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www.youtube.com/watch?v=uMjpIkaP8FU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www.youtube.com/watch?v=Tgm8BrmzgLM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www.youtube.com/watch?v=18rL78aaEsc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www.youtube.com/watch?v=qIL3K2iGzYs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www.youtube.com/watch?v=0DuybKwc_Cs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More great clips from </a:t>
            </a:r>
            <a:r>
              <a:rPr lang="en-GB" dirty="0" err="1" smtClean="0"/>
              <a:t>tv</a:t>
            </a:r>
            <a:r>
              <a:rPr lang="en-GB" dirty="0" smtClean="0"/>
              <a:t>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www.youtube.com/watch?v=0tXcqt7_0rI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www.youtube.com/watch?v=Tdyj0Or1hHE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www.youtube.com/watch?v=e7cVvMaSB3Y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www.youtube.com/watch?v=IJcUe5eYKfU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www.youtube.com/watch?v=eD1nwe5Esx0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www.youtube.com/watch?v=CuYD2cwMbpw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United states talk show </a:t>
            </a:r>
            <a:br>
              <a:rPr lang="en-GB" dirty="0" smtClean="0"/>
            </a:br>
            <a:r>
              <a:rPr lang="en-GB" dirty="0" smtClean="0"/>
              <a:t>hosts jay leno(nbc) and bill orielly (fox) </a:t>
            </a:r>
            <a:endParaRPr lang="en-GB" dirty="0"/>
          </a:p>
        </p:txBody>
      </p:sp>
      <p:pic>
        <p:nvPicPr>
          <p:cNvPr id="16386" name="Content Placeholder 3" descr="tonight show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500188"/>
            <a:ext cx="4286250" cy="2500312"/>
          </a:xfrm>
        </p:spPr>
      </p:pic>
      <p:pic>
        <p:nvPicPr>
          <p:cNvPr id="16387" name="Picture 2" descr="C:\Users\ciaran keogh\Pictures\I1CAEYW4KBCA4A3CV1CA2W1NZOCAXT0JYXCA6KQLIHCAKK6SF8CADZCXCKCAT8YKVSCAWHF7J9CAMT9DCLCAU30BHJCATW4SU0CA46N8BUCA0MWTH0CAAWPO21CAQTXS3KCAB0W9YNCAKOEQ2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500188"/>
            <a:ext cx="3714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C:\Users\ciaran keogh\Pictures\J3CAAXSN89CAUWG1XQCAZF28LECA3L1KBKCA741ZIECAN9CA65CABSXWEOCA4E7BMTCAXB223PCAA3M6BXCA44F3G1CAKSJWI1CA6VRX7ZCAT7ITLWCAN39H6SCAWHVKENCAST6BDOCA1JIBL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143375"/>
            <a:ext cx="4286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C:\Users\ciaran keogh\Pictures\TTCAC2J2N6CANHSHNYCADQUULSCAMISB83CAAMVP30CAWBLZ0WCA2E4Z39CASKFWDPCAQBDS8DCAUV2FGXCALIJJL9CA1GC3H2CA2YDUKECAG6VLX2CA8FTHRZCAGZ8LD6CATX85D9CA1O1DA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4143375"/>
            <a:ext cx="37147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Matt </a:t>
            </a:r>
            <a:r>
              <a:rPr lang="en-GB" dirty="0" err="1" smtClean="0"/>
              <a:t>damon</a:t>
            </a:r>
            <a:r>
              <a:rPr lang="en-GB" dirty="0" smtClean="0"/>
              <a:t> , bill </a:t>
            </a:r>
            <a:r>
              <a:rPr lang="en-GB" dirty="0" err="1" smtClean="0"/>
              <a:t>murray</a:t>
            </a:r>
            <a:r>
              <a:rPr lang="en-GB" dirty="0" smtClean="0"/>
              <a:t> and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www.youtube.com/watch?v=glvGfQnx3DI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www.youtube.com/watch?v=KwkS-ERuNuk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www.youtube.com/watch?v=WkQJ4XPmImI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www.youtube.com/watch?v=G4Px_1h3J9A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http://www.youtube.com/watch?v=-</a:t>
            </a:r>
            <a:r>
              <a:rPr lang="en-GB" dirty="0" smtClean="0">
                <a:hlinkClick r:id="rId6"/>
              </a:rPr>
              <a:t>jQgl9NS9A0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 smtClean="0"/>
              <a:t>Fictional programmes </a:t>
            </a:r>
            <a:br>
              <a:rPr lang="en-GB" u="sng" dirty="0" smtClean="0"/>
            </a:br>
            <a:r>
              <a:rPr lang="en-GB" u="sng" dirty="0" smtClean="0"/>
              <a:t>in the usa </a:t>
            </a:r>
            <a:endParaRPr lang="en-GB" u="sng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Great fiction over the years has included the over the top fiction of the wwf ( now wwe ) ,Baywatch , knight rider , the A team , the star trek legacy , Beverly hills 90210 ,the x files and the Simpsons .  </a:t>
            </a:r>
          </a:p>
          <a:p>
            <a:r>
              <a:rPr lang="en-GB" dirty="0" smtClean="0"/>
              <a:t>Other great American fictions include more recent shows such as friends , c.s.i. , criminal minds , marshal law , nash bridges , fringe , dexter , terminator : the Sara Connor chronicles and medium, heroes, and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653</TotalTime>
  <Words>719</Words>
  <Application>Microsoft Office PowerPoint</Application>
  <PresentationFormat>On-screen Show (4:3)</PresentationFormat>
  <Paragraphs>67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Factual and fictional  programmes</vt:lpstr>
      <vt:lpstr>Factual programmes in the usa</vt:lpstr>
      <vt:lpstr>Clips of  larry king , charlie rose , and connan o brian</vt:lpstr>
      <vt:lpstr>Some factual  shows from the usa</vt:lpstr>
      <vt:lpstr>Charlie Rose – bush , clinton ,blair,de niro and more</vt:lpstr>
      <vt:lpstr>More great clips from tv interviews</vt:lpstr>
      <vt:lpstr>United states talk show  hosts jay leno(nbc) and bill orielly (fox) </vt:lpstr>
      <vt:lpstr>Matt damon , bill murray and more</vt:lpstr>
      <vt:lpstr>Fictional programmes  in the usa </vt:lpstr>
      <vt:lpstr>The great news broadcasters  from the usa</vt:lpstr>
      <vt:lpstr>Clips from leno  and fox</vt:lpstr>
      <vt:lpstr>Animated classics </vt:lpstr>
      <vt:lpstr> fiction from the usa  </vt:lpstr>
      <vt:lpstr>                                </vt:lpstr>
      <vt:lpstr>Very successful shows  from stateside</vt:lpstr>
      <vt:lpstr>More true classics include:</vt:lpstr>
      <vt:lpstr>Some chick flick TV shows </vt:lpstr>
      <vt:lpstr>The different types  of factual documentaries</vt:lpstr>
      <vt:lpstr>Factual programmes in the up and Ireland</vt:lpstr>
      <vt:lpstr>The majer news broadcasters from  the British isles</vt:lpstr>
      <vt:lpstr>2 news documentaries from rte, bbcs documentary show and channel 4s favourite show</vt:lpstr>
      <vt:lpstr>Fictional programmes in the uk and Ireland</vt:lpstr>
      <vt:lpstr>Britain's number 1 soap</vt:lpstr>
      <vt:lpstr>Some great fiction from the uk and Ireland : the bill, only fools ... and fair city</vt:lpstr>
      <vt:lpstr>Some great British  fictional comedy</vt:lpstr>
      <vt:lpstr>Contrasts of the American and British styles of broadcasting</vt:lpstr>
      <vt:lpstr>The new blood of American  fictional  dramas</vt:lpstr>
      <vt:lpstr>More great t American fictions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Factual and fictional  programmes</dc:title>
  <dc:creator>ciaran keogh</dc:creator>
  <cp:lastModifiedBy>ciaran keogh</cp:lastModifiedBy>
  <cp:revision>102</cp:revision>
  <dcterms:created xsi:type="dcterms:W3CDTF">2008-11-07T16:14:36Z</dcterms:created>
  <dcterms:modified xsi:type="dcterms:W3CDTF">2009-10-23T16:14:25Z</dcterms:modified>
</cp:coreProperties>
</file>