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833" autoAdjust="0"/>
  </p:normalViewPr>
  <p:slideViewPr>
    <p:cSldViewPr>
      <p:cViewPr varScale="1">
        <p:scale>
          <a:sx n="63" d="100"/>
          <a:sy n="6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CA6D1-6389-4E0D-9001-12B0810EA76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94C6C7EE-F7BC-47ED-9E92-C146D0519773}">
      <dgm:prSet phldrT="[Text]"/>
      <dgm:spPr/>
      <dgm:t>
        <a:bodyPr/>
        <a:lstStyle/>
        <a:p>
          <a:r>
            <a:rPr lang="en-GB" dirty="0" smtClean="0"/>
            <a:t>NO  FATE  BUT WHAT WE MAKE FOR OURSELVES</a:t>
          </a:r>
        </a:p>
        <a:p>
          <a:r>
            <a:rPr lang="en-GB" dirty="0" smtClean="0"/>
            <a:t>BUT  IS IT TRUE  ITS   THE ALMIGHTY MYSTERY .</a:t>
          </a:r>
          <a:endParaRPr lang="en-GB" dirty="0"/>
        </a:p>
      </dgm:t>
    </dgm:pt>
    <dgm:pt modelId="{D1415665-1881-425D-B2D1-387AC6C490E6}" type="parTrans" cxnId="{E9CC512D-9B92-4688-BB94-22B778667357}">
      <dgm:prSet/>
      <dgm:spPr/>
      <dgm:t>
        <a:bodyPr/>
        <a:lstStyle/>
        <a:p>
          <a:endParaRPr lang="en-GB"/>
        </a:p>
      </dgm:t>
    </dgm:pt>
    <dgm:pt modelId="{E033A19D-0B68-4941-9EDE-A187BF6EC41B}" type="sibTrans" cxnId="{E9CC512D-9B92-4688-BB94-22B778667357}">
      <dgm:prSet/>
      <dgm:spPr/>
      <dgm:t>
        <a:bodyPr/>
        <a:lstStyle/>
        <a:p>
          <a:endParaRPr lang="en-GB"/>
        </a:p>
      </dgm:t>
    </dgm:pt>
    <dgm:pt modelId="{8D56CA34-2382-404C-92C4-CAD1688174FF}">
      <dgm:prSet phldrT="[Text]"/>
      <dgm:spPr/>
      <dgm:t>
        <a:bodyPr/>
        <a:lstStyle/>
        <a:p>
          <a:r>
            <a:rPr lang="en-GB" dirty="0" smtClean="0"/>
            <a:t>IN 1984</a:t>
          </a:r>
        </a:p>
        <a:p>
          <a:r>
            <a:rPr lang="en-GB" dirty="0" smtClean="0"/>
            <a:t>A CYBORG IS SENT TO KILL</a:t>
          </a:r>
        </a:p>
        <a:p>
          <a:r>
            <a:rPr lang="en-GB" dirty="0" smtClean="0"/>
            <a:t>SARA CONNER   IT COMES TO L.A. FROM</a:t>
          </a:r>
        </a:p>
        <a:p>
          <a:r>
            <a:rPr lang="en-GB" dirty="0" smtClean="0"/>
            <a:t>2029   IT   FAILS</a:t>
          </a:r>
        </a:p>
      </dgm:t>
    </dgm:pt>
    <dgm:pt modelId="{EE653520-BB9A-4589-A58D-89B172132AF2}" type="parTrans" cxnId="{52F08D66-02B6-4C04-8C00-A35CC9BD6A4B}">
      <dgm:prSet/>
      <dgm:spPr/>
      <dgm:t>
        <a:bodyPr/>
        <a:lstStyle/>
        <a:p>
          <a:endParaRPr lang="en-GB"/>
        </a:p>
      </dgm:t>
    </dgm:pt>
    <dgm:pt modelId="{578B452E-A65E-4676-98CA-F2EB7DFFB5B1}" type="sibTrans" cxnId="{52F08D66-02B6-4C04-8C00-A35CC9BD6A4B}">
      <dgm:prSet/>
      <dgm:spPr/>
      <dgm:t>
        <a:bodyPr/>
        <a:lstStyle/>
        <a:p>
          <a:endParaRPr lang="en-GB"/>
        </a:p>
      </dgm:t>
    </dgm:pt>
    <dgm:pt modelId="{112E5C36-8D5E-4989-B913-3972BE64A13C}">
      <dgm:prSet phldrT="[Text]"/>
      <dgm:spPr/>
      <dgm:t>
        <a:bodyPr/>
        <a:lstStyle/>
        <a:p>
          <a:r>
            <a:rPr lang="en-GB" dirty="0" smtClean="0"/>
            <a:t>IN 1997 A T 1000 VERSION TRIES TO KILL JOHN  CONNER  BUT THE MODEL 101  COMES TO PROTECT HIM AND PUT  JUDGMENT DAY ON HOLD</a:t>
          </a:r>
        </a:p>
        <a:p>
          <a:endParaRPr lang="en-GB" dirty="0"/>
        </a:p>
      </dgm:t>
    </dgm:pt>
    <dgm:pt modelId="{CE83066C-4729-4F0C-8683-0F043945ECEF}" type="parTrans" cxnId="{FBC6D65F-F4C2-427E-AD91-65F599B924FC}">
      <dgm:prSet/>
      <dgm:spPr/>
      <dgm:t>
        <a:bodyPr/>
        <a:lstStyle/>
        <a:p>
          <a:endParaRPr lang="en-GB"/>
        </a:p>
      </dgm:t>
    </dgm:pt>
    <dgm:pt modelId="{9BC2DCA5-FDBC-441A-8D86-4B28E1E3A5EB}" type="sibTrans" cxnId="{FBC6D65F-F4C2-427E-AD91-65F599B924FC}">
      <dgm:prSet/>
      <dgm:spPr/>
      <dgm:t>
        <a:bodyPr/>
        <a:lstStyle/>
        <a:p>
          <a:endParaRPr lang="en-GB"/>
        </a:p>
      </dgm:t>
    </dgm:pt>
    <dgm:pt modelId="{6E07F90B-903C-4AD7-A715-22EBD61596B3}">
      <dgm:prSet phldrT="[Text]"/>
      <dgm:spPr/>
      <dgm:t>
        <a:bodyPr/>
        <a:lstStyle/>
        <a:p>
          <a:r>
            <a:rPr lang="en-GB" dirty="0" smtClean="0"/>
            <a:t>IN  2007 THE MODEL  TX   COMES TO DESTROY THE FUTURE LEADER OF THE HUMAN RESISTANCE BUT 101  RETURNS</a:t>
          </a:r>
        </a:p>
        <a:p>
          <a:r>
            <a:rPr lang="en-GB" dirty="0" smtClean="0"/>
            <a:t>JUDGMENT  DAY IS </a:t>
          </a:r>
        </a:p>
        <a:p>
          <a:r>
            <a:rPr lang="en-GB" dirty="0" smtClean="0"/>
            <a:t>PREVENTED</a:t>
          </a:r>
          <a:endParaRPr lang="en-GB" dirty="0"/>
        </a:p>
      </dgm:t>
    </dgm:pt>
    <dgm:pt modelId="{CBB6BEE2-42A0-4179-8B94-9A9B64D9D4E9}" type="parTrans" cxnId="{19ED4B5C-4003-4DDF-803F-AFC8A6521BDB}">
      <dgm:prSet/>
      <dgm:spPr/>
      <dgm:t>
        <a:bodyPr/>
        <a:lstStyle/>
        <a:p>
          <a:endParaRPr lang="en-GB"/>
        </a:p>
      </dgm:t>
    </dgm:pt>
    <dgm:pt modelId="{2D4BC1A6-7355-4948-85E9-0022EC694A5A}" type="sibTrans" cxnId="{19ED4B5C-4003-4DDF-803F-AFC8A6521BDB}">
      <dgm:prSet/>
      <dgm:spPr/>
      <dgm:t>
        <a:bodyPr/>
        <a:lstStyle/>
        <a:p>
          <a:endParaRPr lang="en-GB"/>
        </a:p>
      </dgm:t>
    </dgm:pt>
    <dgm:pt modelId="{89BF59A9-6D48-4939-86BE-6C0CCD82F2A6}">
      <dgm:prSet phldrT="[Text]"/>
      <dgm:spPr/>
      <dgm:t>
        <a:bodyPr/>
        <a:lstStyle/>
        <a:p>
          <a:r>
            <a:rPr lang="en-GB" dirty="0" smtClean="0"/>
            <a:t>THE YEAR  IS  2018  THE  HUMANS ARE AT WAR WITH THE MACHINES  JUDGEMENT DAY CAME AND WENT  NOW  THE </a:t>
          </a:r>
        </a:p>
        <a:p>
          <a:r>
            <a:rPr lang="en-GB" dirty="0" smtClean="0"/>
            <a:t>FUTURE HAS BEGUN</a:t>
          </a:r>
          <a:endParaRPr lang="en-GB" dirty="0"/>
        </a:p>
      </dgm:t>
    </dgm:pt>
    <dgm:pt modelId="{45A03E05-CAB1-4F4F-AE83-264220D771B4}" type="parTrans" cxnId="{9AD9ED7D-7CD9-4105-BCC5-56018D748C18}">
      <dgm:prSet/>
      <dgm:spPr/>
      <dgm:t>
        <a:bodyPr/>
        <a:lstStyle/>
        <a:p>
          <a:endParaRPr lang="en-GB"/>
        </a:p>
      </dgm:t>
    </dgm:pt>
    <dgm:pt modelId="{5EB2D8C3-7FA3-46BE-ABD2-F87DDE208CFC}" type="sibTrans" cxnId="{9AD9ED7D-7CD9-4105-BCC5-56018D748C18}">
      <dgm:prSet/>
      <dgm:spPr/>
      <dgm:t>
        <a:bodyPr/>
        <a:lstStyle/>
        <a:p>
          <a:endParaRPr lang="en-GB"/>
        </a:p>
      </dgm:t>
    </dgm:pt>
    <dgm:pt modelId="{D931B986-1DD1-469B-95ED-6EBE864D6002}" type="pres">
      <dgm:prSet presAssocID="{3D0CA6D1-6389-4E0D-9001-12B0810EA76D}" presName="diagram" presStyleCnt="0">
        <dgm:presLayoutVars>
          <dgm:chMax val="1"/>
          <dgm:dir/>
          <dgm:animLvl val="ctr"/>
          <dgm:resizeHandles val="exact"/>
        </dgm:presLayoutVars>
      </dgm:prSet>
      <dgm:spPr/>
    </dgm:pt>
    <dgm:pt modelId="{9487B5D6-3D82-437D-B0B3-392229386B31}" type="pres">
      <dgm:prSet presAssocID="{3D0CA6D1-6389-4E0D-9001-12B0810EA76D}" presName="matrix" presStyleCnt="0"/>
      <dgm:spPr/>
    </dgm:pt>
    <dgm:pt modelId="{E9CC3966-E8B6-4F6F-B11B-7C3D88095BDB}" type="pres">
      <dgm:prSet presAssocID="{3D0CA6D1-6389-4E0D-9001-12B0810EA76D}" presName="tile1" presStyleLbl="node1" presStyleIdx="0" presStyleCnt="4"/>
      <dgm:spPr/>
      <dgm:t>
        <a:bodyPr/>
        <a:lstStyle/>
        <a:p>
          <a:endParaRPr lang="en-GB"/>
        </a:p>
      </dgm:t>
    </dgm:pt>
    <dgm:pt modelId="{F7B5CE33-1B56-44D8-889C-28AEBD5B4E93}" type="pres">
      <dgm:prSet presAssocID="{3D0CA6D1-6389-4E0D-9001-12B0810EA76D}" presName="tile1text" presStyleLbl="node1" presStyleIdx="0" presStyleCnt="4">
        <dgm:presLayoutVars>
          <dgm:chMax val="0"/>
          <dgm:chPref val="0"/>
          <dgm:bulletEnabled val="1"/>
        </dgm:presLayoutVars>
      </dgm:prSet>
      <dgm:spPr/>
      <dgm:t>
        <a:bodyPr/>
        <a:lstStyle/>
        <a:p>
          <a:endParaRPr lang="en-GB"/>
        </a:p>
      </dgm:t>
    </dgm:pt>
    <dgm:pt modelId="{79D99AF0-C0F6-4EA0-A388-6351A6A27E6D}" type="pres">
      <dgm:prSet presAssocID="{3D0CA6D1-6389-4E0D-9001-12B0810EA76D}" presName="tile2" presStyleLbl="node1" presStyleIdx="1" presStyleCnt="4"/>
      <dgm:spPr/>
      <dgm:t>
        <a:bodyPr/>
        <a:lstStyle/>
        <a:p>
          <a:endParaRPr lang="en-GB"/>
        </a:p>
      </dgm:t>
    </dgm:pt>
    <dgm:pt modelId="{485E0237-6F44-4081-AF80-8644040C563D}" type="pres">
      <dgm:prSet presAssocID="{3D0CA6D1-6389-4E0D-9001-12B0810EA76D}" presName="tile2text" presStyleLbl="node1" presStyleIdx="1" presStyleCnt="4">
        <dgm:presLayoutVars>
          <dgm:chMax val="0"/>
          <dgm:chPref val="0"/>
          <dgm:bulletEnabled val="1"/>
        </dgm:presLayoutVars>
      </dgm:prSet>
      <dgm:spPr/>
      <dgm:t>
        <a:bodyPr/>
        <a:lstStyle/>
        <a:p>
          <a:endParaRPr lang="en-GB"/>
        </a:p>
      </dgm:t>
    </dgm:pt>
    <dgm:pt modelId="{C07C89D0-BD93-4FDC-BC59-E0716D642C12}" type="pres">
      <dgm:prSet presAssocID="{3D0CA6D1-6389-4E0D-9001-12B0810EA76D}" presName="tile3" presStyleLbl="node1" presStyleIdx="2" presStyleCnt="4"/>
      <dgm:spPr/>
      <dgm:t>
        <a:bodyPr/>
        <a:lstStyle/>
        <a:p>
          <a:endParaRPr lang="en-GB"/>
        </a:p>
      </dgm:t>
    </dgm:pt>
    <dgm:pt modelId="{157E857E-40D4-4330-A466-B055EC81E578}" type="pres">
      <dgm:prSet presAssocID="{3D0CA6D1-6389-4E0D-9001-12B0810EA76D}" presName="tile3text" presStyleLbl="node1" presStyleIdx="2" presStyleCnt="4">
        <dgm:presLayoutVars>
          <dgm:chMax val="0"/>
          <dgm:chPref val="0"/>
          <dgm:bulletEnabled val="1"/>
        </dgm:presLayoutVars>
      </dgm:prSet>
      <dgm:spPr/>
      <dgm:t>
        <a:bodyPr/>
        <a:lstStyle/>
        <a:p>
          <a:endParaRPr lang="en-GB"/>
        </a:p>
      </dgm:t>
    </dgm:pt>
    <dgm:pt modelId="{BFEE1FDB-330A-4D7A-9DFB-8C4168332F39}" type="pres">
      <dgm:prSet presAssocID="{3D0CA6D1-6389-4E0D-9001-12B0810EA76D}" presName="tile4" presStyleLbl="node1" presStyleIdx="3" presStyleCnt="4"/>
      <dgm:spPr/>
      <dgm:t>
        <a:bodyPr/>
        <a:lstStyle/>
        <a:p>
          <a:endParaRPr lang="en-GB"/>
        </a:p>
      </dgm:t>
    </dgm:pt>
    <dgm:pt modelId="{52C5CD0A-9CEE-4845-B316-6034B8717CC8}" type="pres">
      <dgm:prSet presAssocID="{3D0CA6D1-6389-4E0D-9001-12B0810EA76D}" presName="tile4text" presStyleLbl="node1" presStyleIdx="3" presStyleCnt="4">
        <dgm:presLayoutVars>
          <dgm:chMax val="0"/>
          <dgm:chPref val="0"/>
          <dgm:bulletEnabled val="1"/>
        </dgm:presLayoutVars>
      </dgm:prSet>
      <dgm:spPr/>
      <dgm:t>
        <a:bodyPr/>
        <a:lstStyle/>
        <a:p>
          <a:endParaRPr lang="en-GB"/>
        </a:p>
      </dgm:t>
    </dgm:pt>
    <dgm:pt modelId="{1E00F23F-8762-487C-80D0-E03C9D9B17E5}" type="pres">
      <dgm:prSet presAssocID="{3D0CA6D1-6389-4E0D-9001-12B0810EA76D}" presName="centerTile" presStyleLbl="fgShp" presStyleIdx="0" presStyleCnt="1" custScaleX="144677" custScaleY="101999">
        <dgm:presLayoutVars>
          <dgm:chMax val="0"/>
          <dgm:chPref val="0"/>
        </dgm:presLayoutVars>
      </dgm:prSet>
      <dgm:spPr/>
      <dgm:t>
        <a:bodyPr/>
        <a:lstStyle/>
        <a:p>
          <a:endParaRPr lang="en-GB"/>
        </a:p>
      </dgm:t>
    </dgm:pt>
  </dgm:ptLst>
  <dgm:cxnLst>
    <dgm:cxn modelId="{E63FC606-A2AE-4098-AE5E-6938707A2420}" type="presOf" srcId="{112E5C36-8D5E-4989-B913-3972BE64A13C}" destId="{485E0237-6F44-4081-AF80-8644040C563D}" srcOrd="1" destOrd="0" presId="urn:microsoft.com/office/officeart/2005/8/layout/matrix1"/>
    <dgm:cxn modelId="{0ECD1495-4E75-4F5A-8F52-B1572AF62B4D}" type="presOf" srcId="{112E5C36-8D5E-4989-B913-3972BE64A13C}" destId="{79D99AF0-C0F6-4EA0-A388-6351A6A27E6D}" srcOrd="0" destOrd="0" presId="urn:microsoft.com/office/officeart/2005/8/layout/matrix1"/>
    <dgm:cxn modelId="{E9CC512D-9B92-4688-BB94-22B778667357}" srcId="{3D0CA6D1-6389-4E0D-9001-12B0810EA76D}" destId="{94C6C7EE-F7BC-47ED-9E92-C146D0519773}" srcOrd="0" destOrd="0" parTransId="{D1415665-1881-425D-B2D1-387AC6C490E6}" sibTransId="{E033A19D-0B68-4941-9EDE-A187BF6EC41B}"/>
    <dgm:cxn modelId="{99E6C1A3-B103-419C-8DDF-0DF4211AE902}" type="presOf" srcId="{8D56CA34-2382-404C-92C4-CAD1688174FF}" destId="{F7B5CE33-1B56-44D8-889C-28AEBD5B4E93}" srcOrd="1" destOrd="0" presId="urn:microsoft.com/office/officeart/2005/8/layout/matrix1"/>
    <dgm:cxn modelId="{FBC6D65F-F4C2-427E-AD91-65F599B924FC}" srcId="{94C6C7EE-F7BC-47ED-9E92-C146D0519773}" destId="{112E5C36-8D5E-4989-B913-3972BE64A13C}" srcOrd="1" destOrd="0" parTransId="{CE83066C-4729-4F0C-8683-0F043945ECEF}" sibTransId="{9BC2DCA5-FDBC-441A-8D86-4B28E1E3A5EB}"/>
    <dgm:cxn modelId="{26B38741-83E4-46DB-A2D9-1C90D5AC371F}" type="presOf" srcId="{89BF59A9-6D48-4939-86BE-6C0CCD82F2A6}" destId="{BFEE1FDB-330A-4D7A-9DFB-8C4168332F39}" srcOrd="0" destOrd="0" presId="urn:microsoft.com/office/officeart/2005/8/layout/matrix1"/>
    <dgm:cxn modelId="{F32FF5FC-3003-42AE-AFAA-EAE314E92AB7}" type="presOf" srcId="{6E07F90B-903C-4AD7-A715-22EBD61596B3}" destId="{C07C89D0-BD93-4FDC-BC59-E0716D642C12}" srcOrd="0" destOrd="0" presId="urn:microsoft.com/office/officeart/2005/8/layout/matrix1"/>
    <dgm:cxn modelId="{52F08D66-02B6-4C04-8C00-A35CC9BD6A4B}" srcId="{94C6C7EE-F7BC-47ED-9E92-C146D0519773}" destId="{8D56CA34-2382-404C-92C4-CAD1688174FF}" srcOrd="0" destOrd="0" parTransId="{EE653520-BB9A-4589-A58D-89B172132AF2}" sibTransId="{578B452E-A65E-4676-98CA-F2EB7DFFB5B1}"/>
    <dgm:cxn modelId="{F9845D05-5C02-431F-9DCF-7BC96CC3F568}" type="presOf" srcId="{6E07F90B-903C-4AD7-A715-22EBD61596B3}" destId="{157E857E-40D4-4330-A466-B055EC81E578}" srcOrd="1" destOrd="0" presId="urn:microsoft.com/office/officeart/2005/8/layout/matrix1"/>
    <dgm:cxn modelId="{F75A6EA6-B36B-484B-A0C4-B2D438557C0B}" type="presOf" srcId="{3D0CA6D1-6389-4E0D-9001-12B0810EA76D}" destId="{D931B986-1DD1-469B-95ED-6EBE864D6002}" srcOrd="0" destOrd="0" presId="urn:microsoft.com/office/officeart/2005/8/layout/matrix1"/>
    <dgm:cxn modelId="{9AD9ED7D-7CD9-4105-BCC5-56018D748C18}" srcId="{94C6C7EE-F7BC-47ED-9E92-C146D0519773}" destId="{89BF59A9-6D48-4939-86BE-6C0CCD82F2A6}" srcOrd="3" destOrd="0" parTransId="{45A03E05-CAB1-4F4F-AE83-264220D771B4}" sibTransId="{5EB2D8C3-7FA3-46BE-ABD2-F87DDE208CFC}"/>
    <dgm:cxn modelId="{A0D95CD0-D465-4A05-A090-0E4D2EC91AEC}" type="presOf" srcId="{94C6C7EE-F7BC-47ED-9E92-C146D0519773}" destId="{1E00F23F-8762-487C-80D0-E03C9D9B17E5}" srcOrd="0" destOrd="0" presId="urn:microsoft.com/office/officeart/2005/8/layout/matrix1"/>
    <dgm:cxn modelId="{19ED4B5C-4003-4DDF-803F-AFC8A6521BDB}" srcId="{94C6C7EE-F7BC-47ED-9E92-C146D0519773}" destId="{6E07F90B-903C-4AD7-A715-22EBD61596B3}" srcOrd="2" destOrd="0" parTransId="{CBB6BEE2-42A0-4179-8B94-9A9B64D9D4E9}" sibTransId="{2D4BC1A6-7355-4948-85E9-0022EC694A5A}"/>
    <dgm:cxn modelId="{CC315AF3-2D20-4F1A-AA05-061F3262767C}" type="presOf" srcId="{89BF59A9-6D48-4939-86BE-6C0CCD82F2A6}" destId="{52C5CD0A-9CEE-4845-B316-6034B8717CC8}" srcOrd="1" destOrd="0" presId="urn:microsoft.com/office/officeart/2005/8/layout/matrix1"/>
    <dgm:cxn modelId="{CEF405B5-2144-4B07-88E4-BCABB6211D80}" type="presOf" srcId="{8D56CA34-2382-404C-92C4-CAD1688174FF}" destId="{E9CC3966-E8B6-4F6F-B11B-7C3D88095BDB}" srcOrd="0" destOrd="0" presId="urn:microsoft.com/office/officeart/2005/8/layout/matrix1"/>
    <dgm:cxn modelId="{44605CE6-6F10-420D-9D33-BDA769969A10}" type="presParOf" srcId="{D931B986-1DD1-469B-95ED-6EBE864D6002}" destId="{9487B5D6-3D82-437D-B0B3-392229386B31}" srcOrd="0" destOrd="0" presId="urn:microsoft.com/office/officeart/2005/8/layout/matrix1"/>
    <dgm:cxn modelId="{420F4C1F-8D05-4AC4-9CF7-77DA6B5A83C6}" type="presParOf" srcId="{9487B5D6-3D82-437D-B0B3-392229386B31}" destId="{E9CC3966-E8B6-4F6F-B11B-7C3D88095BDB}" srcOrd="0" destOrd="0" presId="urn:microsoft.com/office/officeart/2005/8/layout/matrix1"/>
    <dgm:cxn modelId="{7C12E8CF-821F-40A4-B68A-45B8E33360A8}" type="presParOf" srcId="{9487B5D6-3D82-437D-B0B3-392229386B31}" destId="{F7B5CE33-1B56-44D8-889C-28AEBD5B4E93}" srcOrd="1" destOrd="0" presId="urn:microsoft.com/office/officeart/2005/8/layout/matrix1"/>
    <dgm:cxn modelId="{DCC25FD3-7577-4D48-A54A-1026F3BF8214}" type="presParOf" srcId="{9487B5D6-3D82-437D-B0B3-392229386B31}" destId="{79D99AF0-C0F6-4EA0-A388-6351A6A27E6D}" srcOrd="2" destOrd="0" presId="urn:microsoft.com/office/officeart/2005/8/layout/matrix1"/>
    <dgm:cxn modelId="{00344799-2305-46F9-8830-2332769E31C2}" type="presParOf" srcId="{9487B5D6-3D82-437D-B0B3-392229386B31}" destId="{485E0237-6F44-4081-AF80-8644040C563D}" srcOrd="3" destOrd="0" presId="urn:microsoft.com/office/officeart/2005/8/layout/matrix1"/>
    <dgm:cxn modelId="{F4E5ADE2-8697-4389-9ECF-3EBD80C9052A}" type="presParOf" srcId="{9487B5D6-3D82-437D-B0B3-392229386B31}" destId="{C07C89D0-BD93-4FDC-BC59-E0716D642C12}" srcOrd="4" destOrd="0" presId="urn:microsoft.com/office/officeart/2005/8/layout/matrix1"/>
    <dgm:cxn modelId="{D0461A45-C276-4AB8-81D4-09F50FD2B624}" type="presParOf" srcId="{9487B5D6-3D82-437D-B0B3-392229386B31}" destId="{157E857E-40D4-4330-A466-B055EC81E578}" srcOrd="5" destOrd="0" presId="urn:microsoft.com/office/officeart/2005/8/layout/matrix1"/>
    <dgm:cxn modelId="{7270177A-34B4-4109-8B6B-12938938457F}" type="presParOf" srcId="{9487B5D6-3D82-437D-B0B3-392229386B31}" destId="{BFEE1FDB-330A-4D7A-9DFB-8C4168332F39}" srcOrd="6" destOrd="0" presId="urn:microsoft.com/office/officeart/2005/8/layout/matrix1"/>
    <dgm:cxn modelId="{F7E6DC53-AE8A-475C-A12A-CAB12D5BECCA}" type="presParOf" srcId="{9487B5D6-3D82-437D-B0B3-392229386B31}" destId="{52C5CD0A-9CEE-4845-B316-6034B8717CC8}" srcOrd="7" destOrd="0" presId="urn:microsoft.com/office/officeart/2005/8/layout/matrix1"/>
    <dgm:cxn modelId="{8240A52A-F6BC-4D84-960D-6570701E0243}" type="presParOf" srcId="{D931B986-1DD1-469B-95ED-6EBE864D6002}" destId="{1E00F23F-8762-487C-80D0-E03C9D9B17E5}" srcOrd="1" destOrd="0" presId="urn:microsoft.com/office/officeart/2005/8/layout/matrix1"/>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CDF348E-4FDE-4C74-B896-B65678342A71}" type="datetimeFigureOut">
              <a:rPr lang="en-US" smtClean="0"/>
              <a:t>10/12/2009</a:t>
            </a:fld>
            <a:endParaRPr lang="en-GB"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6105725-D378-4ADB-841E-32EE52533D71}" type="slidenum">
              <a:rPr lang="en-GB" smtClean="0"/>
              <a:t>‹#›</a:t>
            </a:fld>
            <a:endParaRPr lang="en-GB"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46105725-D378-4ADB-841E-32EE52533D7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46105725-D378-4ADB-841E-32EE52533D71}"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46105725-D378-4ADB-841E-32EE52533D71}"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CDF348E-4FDE-4C74-B896-B65678342A71}" type="datetimeFigureOut">
              <a:rPr lang="en-US" smtClean="0"/>
              <a:t>10/12/2009</a:t>
            </a:fld>
            <a:endParaRPr lang="en-GB"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6105725-D378-4ADB-841E-32EE52533D71}" type="slidenum">
              <a:rPr lang="en-GB" smtClean="0"/>
              <a:t>‹#›</a:t>
            </a:fld>
            <a:endParaRPr lang="en-GB"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6105725-D378-4ADB-841E-32EE52533D71}" type="slidenum">
              <a:rPr lang="en-GB" smtClean="0"/>
              <a:t>‹#›</a:t>
            </a:fld>
            <a:endParaRPr lang="en-GB"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6105725-D378-4ADB-841E-32EE52533D71}"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46105725-D378-4ADB-841E-32EE52533D71}" type="slidenum">
              <a:rPr lang="en-GB" smtClean="0"/>
              <a:t>‹#›</a:t>
            </a:fld>
            <a:endParaRPr lang="en-GB"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DF348E-4FDE-4C74-B896-B65678342A71}" type="datetimeFigureOut">
              <a:rPr lang="en-US" smtClean="0"/>
              <a:t>10/12/2009</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46105725-D378-4ADB-841E-32EE52533D7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CDF348E-4FDE-4C74-B896-B65678342A71}" type="datetimeFigureOut">
              <a:rPr lang="en-US" smtClean="0"/>
              <a:t>10/12/2009</a:t>
            </a:fld>
            <a:endParaRPr lang="en-GB"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6105725-D378-4ADB-841E-32EE52533D71}" type="slidenum">
              <a:rPr lang="en-GB" smtClean="0"/>
              <a:t>‹#›</a:t>
            </a:fld>
            <a:endParaRPr lang="en-GB"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CDF348E-4FDE-4C74-B896-B65678342A71}" type="datetimeFigureOut">
              <a:rPr lang="en-US" smtClean="0"/>
              <a:t>10/12/2009</a:t>
            </a:fld>
            <a:endParaRPr lang="en-GB"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6105725-D378-4ADB-841E-32EE52533D71}" type="slidenum">
              <a:rPr lang="en-GB" smtClean="0"/>
              <a:t>‹#›</a:t>
            </a:fld>
            <a:endParaRPr lang="en-GB"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GB"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CDF348E-4FDE-4C74-B896-B65678342A71}" type="datetimeFigureOut">
              <a:rPr lang="en-US" smtClean="0"/>
              <a:t>10/12/2009</a:t>
            </a:fld>
            <a:endParaRPr lang="en-GB"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6105725-D378-4ADB-841E-32EE52533D71}" type="slidenum">
              <a:rPr lang="en-GB" smtClean="0"/>
              <a:t>‹#›</a:t>
            </a:fld>
            <a:endParaRPr lang="en-GB"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I4CjBpL1GmM" TargetMode="External"/><Relationship Id="rId2" Type="http://schemas.openxmlformats.org/officeDocument/2006/relationships/hyperlink" Target="http://www.youtube.com/watch?v=DEMICfWLOig" TargetMode="External"/><Relationship Id="rId1" Type="http://schemas.openxmlformats.org/officeDocument/2006/relationships/slideLayout" Target="../slideLayouts/slideLayout2.xml"/><Relationship Id="rId5" Type="http://schemas.openxmlformats.org/officeDocument/2006/relationships/hyperlink" Target="http://www.youtube.com/watch?v=owrEMGg4x3M" TargetMode="External"/><Relationship Id="rId4" Type="http://schemas.openxmlformats.org/officeDocument/2006/relationships/hyperlink" Target="http://www.youtube.com/watch?v=EfoCpoXnSV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4900" b="1" dirty="0" smtClean="0"/>
              <a:t>FILM </a:t>
            </a:r>
            <a:r>
              <a:rPr lang="en-GB" dirty="0" smtClean="0"/>
              <a:t/>
            </a:r>
            <a:br>
              <a:rPr lang="en-GB" dirty="0" smtClean="0"/>
            </a:br>
            <a:r>
              <a:rPr lang="en-GB" dirty="0" smtClean="0"/>
              <a:t> </a:t>
            </a:r>
            <a:r>
              <a:rPr lang="en-GB" sz="4900" b="1" dirty="0" smtClean="0"/>
              <a:t>NARRITIVES</a:t>
            </a:r>
            <a:r>
              <a:rPr lang="en-GB" dirty="0" smtClean="0"/>
              <a:t/>
            </a:r>
            <a:br>
              <a:rPr lang="en-GB" dirty="0" smtClean="0"/>
            </a:br>
            <a:endParaRPr lang="en-GB" dirty="0"/>
          </a:p>
        </p:txBody>
      </p:sp>
      <p:sp>
        <p:nvSpPr>
          <p:cNvPr id="3" name="Subtitle 2"/>
          <p:cNvSpPr>
            <a:spLocks noGrp="1"/>
          </p:cNvSpPr>
          <p:nvPr>
            <p:ph type="subTitle" idx="1"/>
          </p:nvPr>
        </p:nvSpPr>
        <p:spPr/>
        <p:txBody>
          <a:bodyPr>
            <a:noAutofit/>
          </a:bodyPr>
          <a:lstStyle/>
          <a:p>
            <a:r>
              <a:rPr lang="en-GB" sz="3600" b="1" dirty="0" smtClean="0"/>
              <a:t>THE  TERMINATOR</a:t>
            </a:r>
          </a:p>
          <a:p>
            <a:r>
              <a:rPr lang="en-GB" sz="3600" b="1" dirty="0" smtClean="0"/>
              <a:t>TRANCENTION</a:t>
            </a:r>
          </a:p>
          <a:p>
            <a:r>
              <a:rPr lang="en-GB" sz="3600" b="1" dirty="0" smtClean="0"/>
              <a:t>OVER  TIME</a:t>
            </a:r>
            <a:endParaRPr lang="en-GB"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Conclusion:</a:t>
            </a:r>
            <a:br>
              <a:rPr lang="en-GB" dirty="0" smtClean="0"/>
            </a:br>
            <a:r>
              <a:rPr lang="en-GB" dirty="0" smtClean="0"/>
              <a:t> my thoughts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 felt  this was an unbelievable  saga  and    the movies are so far apart  its going to be  hard be around for all the rest.</a:t>
            </a:r>
          </a:p>
          <a:p>
            <a:r>
              <a:rPr lang="en-GB" dirty="0" smtClean="0"/>
              <a:t>Terminator 2  is my favourite I think it reveals most of the story  the other films work of it.</a:t>
            </a:r>
          </a:p>
          <a:p>
            <a:r>
              <a:rPr lang="en-GB" dirty="0" smtClean="0"/>
              <a:t>The complication in the  films are positive it gives us the viewers an almighty brainstorm and a thrill.</a:t>
            </a:r>
          </a:p>
          <a:p>
            <a:r>
              <a:rPr lang="en-GB" dirty="0" smtClean="0"/>
              <a:t>Overall  the terminator  saga  is my favourite saga of all time  and  terminator  2 made it to no. 4 in my recent  film top 100 I made . t1  is in 30s  and t3  is  in 60s,   when I made it  t4  didn't exist.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narratives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narrative structure of a film is the chronology of the film which is linear or non linear .</a:t>
            </a:r>
          </a:p>
          <a:p>
            <a:r>
              <a:rPr lang="en-GB" dirty="0" smtClean="0"/>
              <a:t>Non linear meaning that everything is scattered around like in pulp fiction memento and in fight club the scenes very often aren't in chronological order and flashbacks may be frequent this happens </a:t>
            </a:r>
            <a:r>
              <a:rPr lang="en-GB" dirty="0" smtClean="0"/>
              <a:t>alot</a:t>
            </a:r>
            <a:r>
              <a:rPr lang="en-GB" dirty="0" smtClean="0"/>
              <a:t> in post modern films </a:t>
            </a:r>
            <a:r>
              <a:rPr lang="en-GB" dirty="0" smtClean="0"/>
              <a:t>eg</a:t>
            </a:r>
            <a:r>
              <a:rPr lang="en-GB" dirty="0" smtClean="0"/>
              <a:t>. sin city , back to the future and in the terminator legacy .</a:t>
            </a:r>
          </a:p>
          <a:p>
            <a:r>
              <a:rPr lang="en-GB" dirty="0" smtClean="0"/>
              <a:t>Linear structure provides a very straight forward narrative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Terminator</a:t>
            </a:r>
            <a:endParaRPr lang="en-GB" dirty="0"/>
          </a:p>
        </p:txBody>
      </p:sp>
      <p:pic>
        <p:nvPicPr>
          <p:cNvPr id="4" name="Content Placeholder 3" descr="039_23686~Arnold-Schwarzenegger-Posters.jpg"/>
          <p:cNvPicPr>
            <a:picLocks noGrp="1" noChangeAspect="1"/>
          </p:cNvPicPr>
          <p:nvPr>
            <p:ph idx="1"/>
          </p:nvPr>
        </p:nvPicPr>
        <p:blipFill>
          <a:blip r:embed="rId2"/>
          <a:stretch>
            <a:fillRect/>
          </a:stretch>
        </p:blipFill>
        <p:spPr>
          <a:xfrm>
            <a:off x="571472" y="1714488"/>
            <a:ext cx="3571900" cy="4286250"/>
          </a:xfrm>
        </p:spPr>
      </p:pic>
      <p:pic>
        <p:nvPicPr>
          <p:cNvPr id="1026" name="Picture 2" descr="C:\Users\ciaran keogh\Pictures\arnold_schwarzenegger.jpg"/>
          <p:cNvPicPr>
            <a:picLocks noChangeAspect="1" noChangeArrowheads="1"/>
          </p:cNvPicPr>
          <p:nvPr/>
        </p:nvPicPr>
        <p:blipFill>
          <a:blip r:embed="rId3"/>
          <a:srcRect/>
          <a:stretch>
            <a:fillRect/>
          </a:stretch>
        </p:blipFill>
        <p:spPr bwMode="auto">
          <a:xfrm>
            <a:off x="4714876" y="1714488"/>
            <a:ext cx="3800475" cy="43338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T</a:t>
            </a:r>
            <a:r>
              <a:rPr lang="en-GB" dirty="0" smtClean="0"/>
              <a:t>erminator </a:t>
            </a:r>
            <a:r>
              <a:rPr lang="en-GB" dirty="0"/>
              <a:t>L</a:t>
            </a:r>
            <a:r>
              <a:rPr lang="en-GB" dirty="0" smtClean="0"/>
              <a:t>egacy</a:t>
            </a:r>
            <a:endParaRPr lang="en-GB" dirty="0"/>
          </a:p>
        </p:txBody>
      </p:sp>
      <p:graphicFrame>
        <p:nvGraphicFramePr>
          <p:cNvPr id="4" name="Content Placeholder 3"/>
          <p:cNvGraphicFramePr>
            <a:graphicFrameLocks noGrp="1"/>
          </p:cNvGraphicFramePr>
          <p:nvPr>
            <p:ph idx="1"/>
          </p:nvPr>
        </p:nvGraphicFramePr>
        <p:xfrm>
          <a:off x="285722" y="1357297"/>
          <a:ext cx="8515350" cy="5852160"/>
        </p:xfrm>
        <a:graphic>
          <a:graphicData uri="http://schemas.openxmlformats.org/drawingml/2006/table">
            <a:tbl>
              <a:tblPr firstRow="1" bandRow="1">
                <a:tableStyleId>{5C22544A-7EE6-4342-B048-85BDC9FD1C3A}</a:tableStyleId>
              </a:tblPr>
              <a:tblGrid>
                <a:gridCol w="1419225"/>
                <a:gridCol w="1419225"/>
                <a:gridCol w="1419225"/>
                <a:gridCol w="1419225"/>
                <a:gridCol w="1419225"/>
                <a:gridCol w="1419225"/>
              </a:tblGrid>
              <a:tr h="1320164">
                <a:tc>
                  <a:txBody>
                    <a:bodyPr/>
                    <a:lstStyle/>
                    <a:p>
                      <a:r>
                        <a:rPr lang="en-GB" dirty="0" smtClean="0"/>
                        <a:t>The Terminator</a:t>
                      </a:r>
                      <a:endParaRPr lang="en-GB" dirty="0"/>
                    </a:p>
                  </a:txBody>
                  <a:tcPr/>
                </a:tc>
                <a:tc>
                  <a:txBody>
                    <a:bodyPr/>
                    <a:lstStyle/>
                    <a:p>
                      <a:r>
                        <a:rPr lang="en-GB" dirty="0" smtClean="0"/>
                        <a:t>YEAR</a:t>
                      </a:r>
                    </a:p>
                    <a:p>
                      <a:r>
                        <a:rPr lang="en-GB" dirty="0" smtClean="0"/>
                        <a:t>1984</a:t>
                      </a:r>
                      <a:endParaRPr lang="en-GB" dirty="0"/>
                    </a:p>
                  </a:txBody>
                  <a:tcPr/>
                </a:tc>
                <a:tc>
                  <a:txBody>
                    <a:bodyPr/>
                    <a:lstStyle/>
                    <a:p>
                      <a:r>
                        <a:rPr lang="en-GB" dirty="0" smtClean="0"/>
                        <a:t>DIRECTOR</a:t>
                      </a:r>
                    </a:p>
                    <a:p>
                      <a:r>
                        <a:rPr lang="en-GB" dirty="0" smtClean="0"/>
                        <a:t>JAMES</a:t>
                      </a:r>
                    </a:p>
                    <a:p>
                      <a:r>
                        <a:rPr lang="en-GB" dirty="0" smtClean="0"/>
                        <a:t>CAMERON</a:t>
                      </a:r>
                      <a:endParaRPr lang="en-GB" dirty="0"/>
                    </a:p>
                  </a:txBody>
                  <a:tcPr/>
                </a:tc>
                <a:tc>
                  <a:txBody>
                    <a:bodyPr/>
                    <a:lstStyle/>
                    <a:p>
                      <a:r>
                        <a:rPr lang="en-GB" dirty="0" smtClean="0"/>
                        <a:t>ARNOLD</a:t>
                      </a:r>
                    </a:p>
                    <a:p>
                      <a:r>
                        <a:rPr lang="en-GB" dirty="0" smtClean="0"/>
                        <a:t>SHWARZENNIGER , LINDA HAMILTON</a:t>
                      </a:r>
                      <a:endParaRPr lang="en-GB" dirty="0"/>
                    </a:p>
                  </a:txBody>
                  <a:tcPr/>
                </a:tc>
                <a:tc>
                  <a:txBody>
                    <a:bodyPr/>
                    <a:lstStyle/>
                    <a:p>
                      <a:r>
                        <a:rPr lang="en-GB" dirty="0" smtClean="0"/>
                        <a:t>COMPANY</a:t>
                      </a:r>
                    </a:p>
                    <a:p>
                      <a:r>
                        <a:rPr lang="en-GB" dirty="0" smtClean="0"/>
                        <a:t>ORION</a:t>
                      </a:r>
                      <a:endParaRPr lang="en-GB" dirty="0"/>
                    </a:p>
                  </a:txBody>
                  <a:tcPr/>
                </a:tc>
                <a:tc>
                  <a:txBody>
                    <a:bodyPr/>
                    <a:lstStyle/>
                    <a:p>
                      <a:r>
                        <a:rPr lang="en-GB" dirty="0" smtClean="0"/>
                        <a:t>BUDGET</a:t>
                      </a:r>
                    </a:p>
                    <a:p>
                      <a:r>
                        <a:rPr lang="en-GB" dirty="0" smtClean="0"/>
                        <a:t>$6.4M</a:t>
                      </a:r>
                      <a:endParaRPr lang="en-GB" dirty="0"/>
                    </a:p>
                  </a:txBody>
                  <a:tcPr/>
                </a:tc>
              </a:tr>
              <a:tr h="1484184">
                <a:tc>
                  <a:txBody>
                    <a:bodyPr/>
                    <a:lstStyle/>
                    <a:p>
                      <a:r>
                        <a:rPr lang="en-GB" dirty="0" smtClean="0"/>
                        <a:t>Terminator</a:t>
                      </a:r>
                      <a:r>
                        <a:rPr lang="en-GB" baseline="0" dirty="0" smtClean="0"/>
                        <a:t>2</a:t>
                      </a:r>
                    </a:p>
                    <a:p>
                      <a:r>
                        <a:rPr lang="en-GB" baseline="0" dirty="0" smtClean="0"/>
                        <a:t>Judgement</a:t>
                      </a:r>
                    </a:p>
                    <a:p>
                      <a:r>
                        <a:rPr lang="en-GB" baseline="0" dirty="0" smtClean="0"/>
                        <a:t>day</a:t>
                      </a:r>
                      <a:endParaRPr lang="en-GB" dirty="0"/>
                    </a:p>
                  </a:txBody>
                  <a:tcPr/>
                </a:tc>
                <a:tc>
                  <a:txBody>
                    <a:bodyPr/>
                    <a:lstStyle/>
                    <a:p>
                      <a:r>
                        <a:rPr lang="en-GB" dirty="0" smtClean="0"/>
                        <a:t>1991</a:t>
                      </a:r>
                      <a:endParaRPr lang="en-GB" dirty="0"/>
                    </a:p>
                  </a:txBody>
                  <a:tcPr/>
                </a:tc>
                <a:tc>
                  <a:txBody>
                    <a:bodyPr/>
                    <a:lstStyle/>
                    <a:p>
                      <a:r>
                        <a:rPr lang="en-GB" dirty="0" smtClean="0"/>
                        <a:t>James</a:t>
                      </a:r>
                    </a:p>
                    <a:p>
                      <a:r>
                        <a:rPr lang="en-GB" dirty="0" smtClean="0"/>
                        <a:t>Cameron</a:t>
                      </a:r>
                      <a:endParaRPr lang="en-GB" dirty="0"/>
                    </a:p>
                  </a:txBody>
                  <a:tcPr/>
                </a:tc>
                <a:tc>
                  <a:txBody>
                    <a:bodyPr/>
                    <a:lstStyle/>
                    <a:p>
                      <a:r>
                        <a:rPr lang="en-GB" dirty="0" smtClean="0"/>
                        <a:t>with  Edward furlong</a:t>
                      </a:r>
                    </a:p>
                    <a:p>
                      <a:r>
                        <a:rPr lang="en-GB" dirty="0" smtClean="0"/>
                        <a:t>and</a:t>
                      </a:r>
                    </a:p>
                    <a:p>
                      <a:r>
                        <a:rPr lang="en-GB" dirty="0" smtClean="0"/>
                        <a:t>Robert</a:t>
                      </a:r>
                    </a:p>
                    <a:p>
                      <a:r>
                        <a:rPr lang="en-GB" dirty="0" smtClean="0"/>
                        <a:t>Patrick</a:t>
                      </a:r>
                      <a:endParaRPr lang="en-GB" dirty="0"/>
                    </a:p>
                  </a:txBody>
                  <a:tcPr/>
                </a:tc>
                <a:tc>
                  <a:txBody>
                    <a:bodyPr/>
                    <a:lstStyle/>
                    <a:p>
                      <a:r>
                        <a:rPr lang="en-GB" dirty="0" smtClean="0"/>
                        <a:t>CANAL</a:t>
                      </a:r>
                      <a:endParaRPr lang="en-GB" dirty="0"/>
                    </a:p>
                  </a:txBody>
                  <a:tcPr/>
                </a:tc>
                <a:tc>
                  <a:txBody>
                    <a:bodyPr/>
                    <a:lstStyle/>
                    <a:p>
                      <a:r>
                        <a:rPr lang="en-GB" dirty="0" smtClean="0"/>
                        <a:t>$102M</a:t>
                      </a:r>
                      <a:endParaRPr lang="en-GB" dirty="0"/>
                    </a:p>
                  </a:txBody>
                  <a:tcPr/>
                </a:tc>
              </a:tr>
              <a:tr h="1061880">
                <a:tc>
                  <a:txBody>
                    <a:bodyPr/>
                    <a:lstStyle/>
                    <a:p>
                      <a:r>
                        <a:rPr lang="en-GB" dirty="0" smtClean="0"/>
                        <a:t>Terminator3</a:t>
                      </a:r>
                    </a:p>
                    <a:p>
                      <a:r>
                        <a:rPr lang="en-GB" dirty="0" smtClean="0"/>
                        <a:t>Rise</a:t>
                      </a:r>
                      <a:r>
                        <a:rPr lang="en-GB" baseline="0" dirty="0" smtClean="0"/>
                        <a:t> of the </a:t>
                      </a:r>
                    </a:p>
                    <a:p>
                      <a:r>
                        <a:rPr lang="en-GB" baseline="0" dirty="0" smtClean="0"/>
                        <a:t>machines</a:t>
                      </a:r>
                      <a:endParaRPr lang="en-GB" dirty="0"/>
                    </a:p>
                  </a:txBody>
                  <a:tcPr/>
                </a:tc>
                <a:tc>
                  <a:txBody>
                    <a:bodyPr/>
                    <a:lstStyle/>
                    <a:p>
                      <a:r>
                        <a:rPr lang="en-GB" dirty="0" smtClean="0"/>
                        <a:t>2003</a:t>
                      </a:r>
                      <a:endParaRPr lang="en-GB" dirty="0"/>
                    </a:p>
                  </a:txBody>
                  <a:tcPr/>
                </a:tc>
                <a:tc>
                  <a:txBody>
                    <a:bodyPr/>
                    <a:lstStyle/>
                    <a:p>
                      <a:r>
                        <a:rPr lang="en-GB" dirty="0" smtClean="0"/>
                        <a:t>Jonathon</a:t>
                      </a:r>
                    </a:p>
                    <a:p>
                      <a:r>
                        <a:rPr lang="en-GB" dirty="0" smtClean="0"/>
                        <a:t>mustowe</a:t>
                      </a:r>
                      <a:endParaRPr lang="en-GB" dirty="0"/>
                    </a:p>
                  </a:txBody>
                  <a:tcPr/>
                </a:tc>
                <a:tc>
                  <a:txBody>
                    <a:bodyPr/>
                    <a:lstStyle/>
                    <a:p>
                      <a:r>
                        <a:rPr lang="en-GB" dirty="0" smtClean="0"/>
                        <a:t>Nick stahl and</a:t>
                      </a:r>
                    </a:p>
                    <a:p>
                      <a:r>
                        <a:rPr lang="en-GB" dirty="0" smtClean="0"/>
                        <a:t>Clare Danes</a:t>
                      </a:r>
                    </a:p>
                    <a:p>
                      <a:r>
                        <a:rPr lang="en-GB" dirty="0" smtClean="0"/>
                        <a:t>Co -star</a:t>
                      </a:r>
                      <a:endParaRPr lang="en-GB" dirty="0"/>
                    </a:p>
                  </a:txBody>
                  <a:tcPr/>
                </a:tc>
                <a:tc>
                  <a:txBody>
                    <a:bodyPr/>
                    <a:lstStyle/>
                    <a:p>
                      <a:r>
                        <a:rPr lang="en-GB" dirty="0" smtClean="0"/>
                        <a:t>COLUMBIA/</a:t>
                      </a:r>
                    </a:p>
                    <a:p>
                      <a:r>
                        <a:rPr lang="en-GB" dirty="0" smtClean="0"/>
                        <a:t>TRI-STAR</a:t>
                      </a:r>
                      <a:endParaRPr lang="en-GB" dirty="0"/>
                    </a:p>
                  </a:txBody>
                  <a:tcPr/>
                </a:tc>
                <a:tc>
                  <a:txBody>
                    <a:bodyPr/>
                    <a:lstStyle/>
                    <a:p>
                      <a:r>
                        <a:rPr lang="en-GB" dirty="0" smtClean="0"/>
                        <a:t>$200M</a:t>
                      </a:r>
                      <a:endParaRPr lang="en-GB" dirty="0"/>
                    </a:p>
                  </a:txBody>
                  <a:tcPr/>
                </a:tc>
              </a:tr>
              <a:tr h="1061880">
                <a:tc>
                  <a:txBody>
                    <a:bodyPr/>
                    <a:lstStyle/>
                    <a:p>
                      <a:r>
                        <a:rPr lang="en-GB" dirty="0" smtClean="0"/>
                        <a:t>Terminator</a:t>
                      </a:r>
                      <a:r>
                        <a:rPr lang="en-GB" baseline="0" dirty="0" smtClean="0"/>
                        <a:t>4</a:t>
                      </a:r>
                    </a:p>
                    <a:p>
                      <a:r>
                        <a:rPr lang="en-GB" baseline="0" dirty="0" smtClean="0"/>
                        <a:t>salvation</a:t>
                      </a:r>
                      <a:endParaRPr lang="en-GB" dirty="0"/>
                    </a:p>
                  </a:txBody>
                  <a:tcPr/>
                </a:tc>
                <a:tc>
                  <a:txBody>
                    <a:bodyPr/>
                    <a:lstStyle/>
                    <a:p>
                      <a:r>
                        <a:rPr lang="en-GB" dirty="0" smtClean="0"/>
                        <a:t>2009</a:t>
                      </a:r>
                      <a:endParaRPr lang="en-GB" dirty="0"/>
                    </a:p>
                  </a:txBody>
                  <a:tcPr/>
                </a:tc>
                <a:tc>
                  <a:txBody>
                    <a:bodyPr/>
                    <a:lstStyle/>
                    <a:p>
                      <a:r>
                        <a:rPr lang="en-GB" dirty="0" smtClean="0"/>
                        <a:t>MCG</a:t>
                      </a:r>
                    </a:p>
                    <a:p>
                      <a:r>
                        <a:rPr lang="en-GB" dirty="0" smtClean="0"/>
                        <a:t>AKA</a:t>
                      </a:r>
                    </a:p>
                    <a:p>
                      <a:r>
                        <a:rPr lang="en-GB" dirty="0" smtClean="0"/>
                        <a:t>JOE</a:t>
                      </a:r>
                      <a:r>
                        <a:rPr lang="en-GB" baseline="0" dirty="0" smtClean="0"/>
                        <a:t>  MC GINTY</a:t>
                      </a:r>
                      <a:endParaRPr lang="en-GB" dirty="0"/>
                    </a:p>
                  </a:txBody>
                  <a:tcPr/>
                </a:tc>
                <a:tc>
                  <a:txBody>
                    <a:bodyPr/>
                    <a:lstStyle/>
                    <a:p>
                      <a:r>
                        <a:rPr lang="en-GB" dirty="0" smtClean="0"/>
                        <a:t>Christian</a:t>
                      </a:r>
                    </a:p>
                    <a:p>
                      <a:r>
                        <a:rPr lang="en-GB" dirty="0" smtClean="0"/>
                        <a:t>Bale</a:t>
                      </a:r>
                    </a:p>
                    <a:p>
                      <a:endParaRPr lang="en-GB" dirty="0"/>
                    </a:p>
                  </a:txBody>
                  <a:tcPr/>
                </a:tc>
                <a:tc>
                  <a:txBody>
                    <a:bodyPr/>
                    <a:lstStyle/>
                    <a:p>
                      <a:r>
                        <a:rPr lang="en-GB" dirty="0" smtClean="0"/>
                        <a:t>WARNER BROTHERS</a:t>
                      </a:r>
                      <a:endParaRPr lang="en-GB" dirty="0"/>
                    </a:p>
                  </a:txBody>
                  <a:tcPr/>
                </a:tc>
                <a:tc>
                  <a:txBody>
                    <a:bodyPr/>
                    <a:lstStyle/>
                    <a:p>
                      <a:r>
                        <a:rPr lang="en-GB" dirty="0" smtClean="0"/>
                        <a:t>$200M</a:t>
                      </a:r>
                      <a:endParaRPr lang="en-GB"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Terminator 2</a:t>
            </a:r>
            <a:endParaRPr lang="en-GB" dirty="0"/>
          </a:p>
        </p:txBody>
      </p:sp>
      <p:sp>
        <p:nvSpPr>
          <p:cNvPr id="7" name="Content Placeholder 6"/>
          <p:cNvSpPr>
            <a:spLocks noGrp="1"/>
          </p:cNvSpPr>
          <p:nvPr>
            <p:ph idx="1"/>
          </p:nvPr>
        </p:nvSpPr>
        <p:spPr/>
        <p:txBody>
          <a:bodyPr/>
          <a:lstStyle/>
          <a:p>
            <a:endParaRPr lang="en-GB" dirty="0"/>
          </a:p>
        </p:txBody>
      </p:sp>
      <p:pic>
        <p:nvPicPr>
          <p:cNvPr id="2050" name="Picture 2" descr="C:\Users\ciaran keogh\Pictures\arnoldschwarzenegger.jpg"/>
          <p:cNvPicPr>
            <a:picLocks noChangeAspect="1" noChangeArrowheads="1"/>
          </p:cNvPicPr>
          <p:nvPr/>
        </p:nvPicPr>
        <p:blipFill>
          <a:blip r:embed="rId2"/>
          <a:srcRect/>
          <a:stretch>
            <a:fillRect/>
          </a:stretch>
        </p:blipFill>
        <p:spPr bwMode="auto">
          <a:xfrm>
            <a:off x="4643438" y="1357298"/>
            <a:ext cx="4214810" cy="5072098"/>
          </a:xfrm>
          <a:prstGeom prst="rect">
            <a:avLst/>
          </a:prstGeom>
          <a:noFill/>
        </p:spPr>
      </p:pic>
      <p:pic>
        <p:nvPicPr>
          <p:cNvPr id="6" name="Content Placeholder 3" descr="Arnold-Schwarzenegger---Judgement-Day-Photograph-C10104210.jpg"/>
          <p:cNvPicPr>
            <a:picLocks noChangeAspect="1"/>
          </p:cNvPicPr>
          <p:nvPr/>
        </p:nvPicPr>
        <p:blipFill>
          <a:blip r:embed="rId3"/>
          <a:stretch>
            <a:fillRect/>
          </a:stretch>
        </p:blipFill>
        <p:spPr>
          <a:xfrm>
            <a:off x="214282" y="1428736"/>
            <a:ext cx="4214874" cy="485778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Terminator 3</a:t>
            </a:r>
            <a:endParaRPr lang="en-GB" dirty="0"/>
          </a:p>
        </p:txBody>
      </p:sp>
      <p:sp>
        <p:nvSpPr>
          <p:cNvPr id="7" name="Content Placeholder 6"/>
          <p:cNvSpPr>
            <a:spLocks noGrp="1"/>
          </p:cNvSpPr>
          <p:nvPr>
            <p:ph idx="1"/>
          </p:nvPr>
        </p:nvSpPr>
        <p:spPr/>
        <p:txBody>
          <a:bodyPr/>
          <a:lstStyle/>
          <a:p>
            <a:endParaRPr lang="en-GB" dirty="0"/>
          </a:p>
        </p:txBody>
      </p:sp>
      <p:pic>
        <p:nvPicPr>
          <p:cNvPr id="5" name="Content Placeholder 3" descr="37C3BC2BA347E2113275A16106CCA.jpg"/>
          <p:cNvPicPr>
            <a:picLocks noChangeAspect="1"/>
          </p:cNvPicPr>
          <p:nvPr/>
        </p:nvPicPr>
        <p:blipFill>
          <a:blip r:embed="rId2"/>
          <a:stretch>
            <a:fillRect/>
          </a:stretch>
        </p:blipFill>
        <p:spPr>
          <a:xfrm>
            <a:off x="571472" y="1285860"/>
            <a:ext cx="7786742" cy="53578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Scenes from T2,T3 AND T4</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http://www.youtube.com/watch?v=DEMICfWLOig</a:t>
            </a:r>
            <a:endParaRPr lang="en-GB" dirty="0" smtClean="0"/>
          </a:p>
          <a:p>
            <a:r>
              <a:rPr lang="en-GB" dirty="0" smtClean="0">
                <a:hlinkClick r:id="rId3"/>
              </a:rPr>
              <a:t>http://www.youtube.com/watch?v=I4CjBpL1GmM</a:t>
            </a:r>
            <a:endParaRPr lang="en-GB" dirty="0" smtClean="0"/>
          </a:p>
          <a:p>
            <a:r>
              <a:rPr lang="en-GB" dirty="0" smtClean="0">
                <a:hlinkClick r:id="rId4"/>
              </a:rPr>
              <a:t>http://www.youtube.com/watch?v=EfoCpoXnSVM</a:t>
            </a:r>
            <a:endParaRPr lang="en-GB" dirty="0" smtClean="0"/>
          </a:p>
          <a:p>
            <a:r>
              <a:rPr lang="en-GB" dirty="0" smtClean="0">
                <a:hlinkClick r:id="rId5"/>
              </a:rPr>
              <a:t>http://www.youtube.com/watch?v=owrEMGg4x3M</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 lying connections with reality</a:t>
            </a:r>
            <a:endParaRPr lang="en-GB" dirty="0"/>
          </a:p>
        </p:txBody>
      </p:sp>
      <p:sp>
        <p:nvSpPr>
          <p:cNvPr id="3" name="Content Placeholder 2"/>
          <p:cNvSpPr>
            <a:spLocks noGrp="1"/>
          </p:cNvSpPr>
          <p:nvPr>
            <p:ph idx="1"/>
          </p:nvPr>
        </p:nvSpPr>
        <p:spPr/>
        <p:txBody>
          <a:bodyPr>
            <a:normAutofit lnSpcReduction="10000"/>
          </a:bodyPr>
          <a:lstStyle/>
          <a:p>
            <a:r>
              <a:rPr lang="en-GB" dirty="0" smtClean="0"/>
              <a:t>It all relates so much to reality the machines taking over much like the weapons of mass destruction could wipe us all out.</a:t>
            </a:r>
          </a:p>
          <a:p>
            <a:r>
              <a:rPr lang="en-GB" dirty="0" smtClean="0"/>
              <a:t>The way in which a young john looks at the terminator like a father figure.</a:t>
            </a:r>
          </a:p>
          <a:p>
            <a:r>
              <a:rPr lang="en-GB" dirty="0" smtClean="0"/>
              <a:t>The references to judgement day plays with the conflicting notions in everyone's heads of about beliefs </a:t>
            </a:r>
            <a:r>
              <a:rPr lang="en-GB" dirty="0" smtClean="0"/>
              <a:t>eg</a:t>
            </a:r>
            <a:r>
              <a:rPr lang="en-GB" dirty="0" smtClean="0"/>
              <a:t>. the line no fate but what we make for ourselves .</a:t>
            </a:r>
          </a:p>
          <a:p>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TERMINATOR TIME</a:t>
            </a:r>
            <a:endParaRPr lang="en-GB" dirty="0"/>
          </a:p>
        </p:txBody>
      </p:sp>
      <p:graphicFrame>
        <p:nvGraphicFramePr>
          <p:cNvPr id="4" name="Content Placeholder 3"/>
          <p:cNvGraphicFramePr>
            <a:graphicFrameLocks noGrp="1"/>
          </p:cNvGraphicFramePr>
          <p:nvPr>
            <p:ph idx="1"/>
          </p:nvPr>
        </p:nvGraphicFramePr>
        <p:xfrm>
          <a:off x="457200" y="1285860"/>
          <a:ext cx="82296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3">
      <a:dk1>
        <a:srgbClr val="FF0000"/>
      </a:dk1>
      <a:lt1>
        <a:srgbClr val="0C0C0C"/>
      </a:lt1>
      <a:dk2>
        <a:srgbClr val="FF0000"/>
      </a:dk2>
      <a:lt2>
        <a:srgbClr val="0C0C0C"/>
      </a:lt2>
      <a:accent1>
        <a:srgbClr val="F2F2F2"/>
      </a:accent1>
      <a:accent2>
        <a:srgbClr val="F2F2F2"/>
      </a:accent2>
      <a:accent3>
        <a:srgbClr val="F2F2F2"/>
      </a:accent3>
      <a:accent4>
        <a:srgbClr val="7F7F7F"/>
      </a:accent4>
      <a:accent5>
        <a:srgbClr val="FF0000"/>
      </a:accent5>
      <a:accent6>
        <a:srgbClr val="5C92B5"/>
      </a:accent6>
      <a:hlink>
        <a:srgbClr val="67AFBD"/>
      </a:hlink>
      <a:folHlink>
        <a:srgbClr val="C2A87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219</TotalTime>
  <Words>476</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FILM   NARRITIVES </vt:lpstr>
      <vt:lpstr>Defining narratives</vt:lpstr>
      <vt:lpstr>The Terminator</vt:lpstr>
      <vt:lpstr>The Terminator Legacy</vt:lpstr>
      <vt:lpstr>Terminator 2</vt:lpstr>
      <vt:lpstr>Terminator 3</vt:lpstr>
      <vt:lpstr>Scenes from T2,T3 AND T4</vt:lpstr>
      <vt:lpstr>Under lying connections with reality</vt:lpstr>
      <vt:lpstr>TERMINATOR TIME</vt:lpstr>
      <vt:lpstr>Conclusion:  my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NARRITIVES</dc:title>
  <dc:creator>ciaran keogh</dc:creator>
  <cp:lastModifiedBy>ciaran keogh</cp:lastModifiedBy>
  <cp:revision>28</cp:revision>
  <dcterms:created xsi:type="dcterms:W3CDTF">2009-10-12T22:39:03Z</dcterms:created>
  <dcterms:modified xsi:type="dcterms:W3CDTF">2009-10-13T02:18:49Z</dcterms:modified>
</cp:coreProperties>
</file>