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72" r:id="rId4"/>
    <p:sldId id="264" r:id="rId5"/>
    <p:sldId id="275" r:id="rId6"/>
    <p:sldId id="258" r:id="rId7"/>
    <p:sldId id="273" r:id="rId8"/>
    <p:sldId id="265" r:id="rId9"/>
    <p:sldId id="270" r:id="rId10"/>
    <p:sldId id="276" r:id="rId11"/>
    <p:sldId id="267" r:id="rId12"/>
    <p:sldId id="277" r:id="rId13"/>
    <p:sldId id="266" r:id="rId14"/>
    <p:sldId id="278" r:id="rId15"/>
    <p:sldId id="268" r:id="rId16"/>
    <p:sldId id="280" r:id="rId17"/>
    <p:sldId id="274" r:id="rId18"/>
    <p:sldId id="269"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87000" autoAdjust="0"/>
  </p:normalViewPr>
  <p:slideViewPr>
    <p:cSldViewPr>
      <p:cViewPr>
        <p:scale>
          <a:sx n="80" d="100"/>
          <a:sy n="80" d="100"/>
        </p:scale>
        <p:origin x="-774" y="18"/>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7F3E75-F394-4056-A88D-2DC55CA0A111}" type="datetimeFigureOut">
              <a:rPr lang="en-US" smtClean="0"/>
              <a:pPr/>
              <a:t>4/29/2009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CEB18D-0A01-4F71-9AB0-57C557088D6F}"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buFont typeface="Arial" pitchFamily="34" charset="0"/>
              <a:buChar char="•"/>
            </a:pPr>
            <a:endParaRPr lang="en-GB" b="0" u="none" baseline="0" dirty="0" smtClean="0"/>
          </a:p>
        </p:txBody>
      </p:sp>
      <p:sp>
        <p:nvSpPr>
          <p:cNvPr id="4" name="Slide Number Placeholder 3"/>
          <p:cNvSpPr>
            <a:spLocks noGrp="1"/>
          </p:cNvSpPr>
          <p:nvPr>
            <p:ph type="sldNum" sz="quarter" idx="10"/>
          </p:nvPr>
        </p:nvSpPr>
        <p:spPr/>
        <p:txBody>
          <a:bodyPr/>
          <a:lstStyle/>
          <a:p>
            <a:fld id="{16CEB18D-0A01-4F71-9AB0-57C557088D6F}"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6CEB18D-0A01-4F71-9AB0-57C557088D6F}" type="slidenum">
              <a:rPr lang="en-GB" smtClean="0"/>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17" name="Footer Placeholder 16"/>
          <p:cNvSpPr>
            <a:spLocks noGrp="1"/>
          </p:cNvSpPr>
          <p:nvPr>
            <p:ph type="ftr" sz="quarter" idx="11"/>
          </p:nvPr>
        </p:nvSpPr>
        <p:spPr/>
        <p:txBody>
          <a:bodyPr/>
          <a:lstStyle>
            <a:extLst/>
          </a:lstStyle>
          <a:p>
            <a:endParaRPr lang="en-GB" dirty="0"/>
          </a:p>
        </p:txBody>
      </p:sp>
      <p:sp>
        <p:nvSpPr>
          <p:cNvPr id="29" name="Slide Number Placeholder 28"/>
          <p:cNvSpPr>
            <a:spLocks noGrp="1"/>
          </p:cNvSpPr>
          <p:nvPr>
            <p:ph type="sldNum" sz="quarter" idx="12"/>
          </p:nvPr>
        </p:nvSpPr>
        <p:spPr/>
        <p:txBody>
          <a:bodyPr/>
          <a:lstStyle>
            <a:extLst/>
          </a:lstStyle>
          <a:p>
            <a:fld id="{95EDBC74-5B14-4430-88DD-5FA9A0CB6436}" type="slidenum">
              <a:rPr lang="en-GB" smtClean="0"/>
              <a:pPr/>
              <a:t>‹#›</a:t>
            </a:fld>
            <a:endParaRPr lang="en-GB"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95EDBC74-5B14-4430-88DD-5FA9A0CB643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95EDBC74-5B14-4430-88DD-5FA9A0CB643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95EDBC74-5B14-4430-88DD-5FA9A0CB643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95EDBC74-5B14-4430-88DD-5FA9A0CB6436}" type="slidenum">
              <a:rPr lang="en-GB" smtClean="0"/>
              <a:pPr/>
              <a:t>‹#›</a:t>
            </a:fld>
            <a:endParaRPr lang="en-GB"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95EDBC74-5B14-4430-88DD-5FA9A0CB643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95EDBC74-5B14-4430-88DD-5FA9A0CB6436}" type="slidenum">
              <a:rPr lang="en-GB" smtClean="0"/>
              <a:pPr/>
              <a:t>‹#›</a:t>
            </a:fld>
            <a:endParaRPr lang="en-GB"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95EDBC74-5B14-4430-88DD-5FA9A0CB643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95EDBC74-5B14-4430-88DD-5FA9A0CB643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05423F-7CA5-4727-9056-1895671FE53F}" type="datetimeFigureOut">
              <a:rPr lang="en-US" smtClean="0"/>
              <a:pPr/>
              <a:t>4/29/2009</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95EDBC74-5B14-4430-88DD-5FA9A0CB643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305423F-7CA5-4727-9056-1895671FE53F}" type="datetimeFigureOut">
              <a:rPr lang="en-US" smtClean="0"/>
              <a:pPr/>
              <a:t>4/29/2009</a:t>
            </a:fld>
            <a:endParaRPr lang="en-GB"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95EDBC74-5B14-4430-88DD-5FA9A0CB643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305423F-7CA5-4727-9056-1895671FE53F}" type="datetimeFigureOut">
              <a:rPr lang="en-US" smtClean="0"/>
              <a:pPr/>
              <a:t>4/29/2009</a:t>
            </a:fld>
            <a:endParaRPr lang="en-GB"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5EDBC74-5B14-4430-88DD-5FA9A0CB6436}"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C:\Users\ciaran%20keogh\Desktop\MEDIA%20BND%202%20ASSIGNMENTS\Pulp%20Fiction%20trailer.mpeg" TargetMode="Externa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ideo" Target="file:///C:\Users\ciaran%20keogh\Desktop\MEDIA%20BND%202%20ASSIGNMENTS\Jackie%20Brown%20trailer.mpeg" TargetMode="Externa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ideo" Target="file:///C:\Users\ciaran%20keogh\Desktop\MEDIA%20BND%202%20ASSIGNMENTS\From%20Dusk%20Till%20Dawn.mpeg" TargetMode="Externa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3.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ciaran%20keogh\Desktop\MEDIA%20BND%202%20ASSIGNMENTS\Resevoir%20Dogs%20trailer.mpeg" TargetMode="Externa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571612"/>
            <a:ext cx="7772400" cy="1975104"/>
          </a:xfrm>
        </p:spPr>
        <p:txBody>
          <a:bodyPr/>
          <a:lstStyle/>
          <a:p>
            <a:r>
              <a:rPr lang="en-GB" b="1" u="sng" dirty="0" smtClean="0"/>
              <a:t>AUTOUR DIRECTOR</a:t>
            </a:r>
            <a:endParaRPr lang="en-GB" b="1" u="sng" dirty="0"/>
          </a:p>
        </p:txBody>
      </p:sp>
      <p:sp>
        <p:nvSpPr>
          <p:cNvPr id="3" name="Subtitle 2"/>
          <p:cNvSpPr>
            <a:spLocks noGrp="1"/>
          </p:cNvSpPr>
          <p:nvPr>
            <p:ph type="subTitle" idx="1"/>
          </p:nvPr>
        </p:nvSpPr>
        <p:spPr>
          <a:xfrm>
            <a:off x="785786" y="2857496"/>
            <a:ext cx="7772400" cy="1508760"/>
          </a:xfrm>
        </p:spPr>
        <p:txBody>
          <a:bodyPr/>
          <a:lstStyle/>
          <a:p>
            <a:r>
              <a:rPr lang="en-GB" b="1" u="sng" dirty="0" smtClean="0"/>
              <a:t>QUENTIN  TARENTINO</a:t>
            </a:r>
          </a:p>
          <a:p>
            <a:endParaRPr lang="en-GB" dirty="0"/>
          </a:p>
          <a:p>
            <a:r>
              <a:rPr lang="en-GB" i="1" u="sng" dirty="0" smtClean="0"/>
              <a:t>BY  CIARAN  KEOGH</a:t>
            </a:r>
          </a:p>
          <a:p>
            <a:endParaRPr lang="en-GB" dirty="0"/>
          </a:p>
        </p:txBody>
      </p:sp>
    </p:spTree>
  </p:cSld>
  <p:clrMapOvr>
    <a:masterClrMapping/>
  </p:clrMapOvr>
  <p:transition spd="slow">
    <p:cover dir="lu"/>
    <p:sndAc>
      <p:stSnd>
        <p:snd r:embed="rId3" name="explod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ulp Fiction trailer.mpeg">
            <a:hlinkClick r:id="" action="ppaction://media"/>
          </p:cNvPr>
          <p:cNvPicPr>
            <a:picLocks noGrp="1" noRot="1" noChangeAspect="1"/>
          </p:cNvPicPr>
          <p:nvPr>
            <p:ph idx="1"/>
            <a:videoFile r:link="rId1"/>
          </p:nvPr>
        </p:nvPicPr>
        <p:blipFill>
          <a:blip r:embed="rId3"/>
          <a:stretch>
            <a:fillRect/>
          </a:stretch>
        </p:blipFill>
        <p:spPr>
          <a:xfrm>
            <a:off x="571472" y="1643050"/>
            <a:ext cx="8215370" cy="492922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Jackie Brown</a:t>
            </a:r>
            <a:endParaRPr lang="en-GB" dirty="0"/>
          </a:p>
        </p:txBody>
      </p:sp>
      <p:sp>
        <p:nvSpPr>
          <p:cNvPr id="3" name="Content Placeholder 2"/>
          <p:cNvSpPr>
            <a:spLocks noGrp="1"/>
          </p:cNvSpPr>
          <p:nvPr>
            <p:ph idx="1"/>
          </p:nvPr>
        </p:nvSpPr>
        <p:spPr/>
        <p:txBody>
          <a:bodyPr/>
          <a:lstStyle/>
          <a:p>
            <a:r>
              <a:rPr lang="en-GB" dirty="0" smtClean="0"/>
              <a:t>Tarentino then directed Jackie Brown a slick flick that followed up Pulp fiction very well.</a:t>
            </a:r>
          </a:p>
          <a:p>
            <a:r>
              <a:rPr lang="en-GB" dirty="0" smtClean="0"/>
              <a:t>Jackie Brown was based on a novel by Elmore Leonard .</a:t>
            </a:r>
          </a:p>
          <a:p>
            <a:r>
              <a:rPr lang="en-GB" dirty="0" smtClean="0"/>
              <a:t>It  starred Pam Grier in the title role.</a:t>
            </a:r>
          </a:p>
          <a:p>
            <a:r>
              <a:rPr lang="en-GB" dirty="0" smtClean="0"/>
              <a:t>It also featured Samuel L. Jackson, Robert Forster, Micheal Keaton, Bridget Fonda and Robert De Niro.</a:t>
            </a:r>
          </a:p>
          <a:p>
            <a:endParaRPr lang="en-GB" dirty="0"/>
          </a:p>
        </p:txBody>
      </p:sp>
    </p:spTree>
  </p:cSld>
  <p:clrMapOvr>
    <a:masterClrMapping/>
  </p:clrMapOvr>
  <p:transition spd="slow">
    <p:cover dir="ld"/>
    <p:sndAc>
      <p:stSnd>
        <p:snd r:embed="rId2" name="bomb.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Jackie Brown trailer.mpeg">
            <a:hlinkClick r:id="" action="ppaction://media"/>
          </p:cNvPr>
          <p:cNvPicPr>
            <a:picLocks noGrp="1" noRot="1" noChangeAspect="1"/>
          </p:cNvPicPr>
          <p:nvPr>
            <p:ph idx="1"/>
            <a:videoFile r:link="rId1"/>
          </p:nvPr>
        </p:nvPicPr>
        <p:blipFill>
          <a:blip r:embed="rId3"/>
          <a:stretch>
            <a:fillRect/>
          </a:stretch>
        </p:blipFill>
        <p:spPr>
          <a:xfrm>
            <a:off x="500034" y="1571612"/>
            <a:ext cx="8286808" cy="514351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From dusk till dawn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From dusk till dawn followed with a great collaboration of the work of Tarentino and Robert Rodriguez .</a:t>
            </a:r>
          </a:p>
          <a:p>
            <a:r>
              <a:rPr lang="en-GB" dirty="0" smtClean="0"/>
              <a:t>It was a deadly display of gore and dialogue.</a:t>
            </a:r>
          </a:p>
          <a:p>
            <a:r>
              <a:rPr lang="en-GB" dirty="0" smtClean="0"/>
              <a:t>Tarentino, Juliet Lewis, Harvey Kietel  and George Clooney star in a true  rollercoaster ride  into  terror .plus  we see George  Clooney  in his   greatest performance to date.</a:t>
            </a:r>
          </a:p>
          <a:p>
            <a:r>
              <a:rPr lang="en-GB" dirty="0" smtClean="0"/>
              <a:t>There was a sequel to this film starring Robert patrick and  tiffany amber theison but it didn't have the same exitement.</a:t>
            </a:r>
          </a:p>
          <a:p>
            <a:r>
              <a:rPr lang="en-GB" dirty="0" smtClean="0"/>
              <a:t>A  third film was made also  I still need to  see it.</a:t>
            </a:r>
          </a:p>
          <a:p>
            <a:endParaRPr lang="en-GB" dirty="0" smtClean="0"/>
          </a:p>
          <a:p>
            <a:endParaRPr lang="en-GB" dirty="0" smtClean="0"/>
          </a:p>
          <a:p>
            <a:pPr>
              <a:buNone/>
            </a:pPr>
            <a:endParaRPr lang="en-GB" dirty="0"/>
          </a:p>
        </p:txBody>
      </p:sp>
    </p:spTree>
  </p:cSld>
  <p:clrMapOvr>
    <a:masterClrMapping/>
  </p:clrMapOvr>
  <p:transition spd="slow">
    <p:wipe/>
    <p:sndAc>
      <p:stSnd>
        <p:snd r:embed="rId2" name="explod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From Dusk Till Dawn.mpeg">
            <a:hlinkClick r:id="" action="ppaction://media"/>
          </p:cNvPr>
          <p:cNvPicPr>
            <a:picLocks noGrp="1" noRot="1" noChangeAspect="1"/>
          </p:cNvPicPr>
          <p:nvPr>
            <p:ph idx="1"/>
            <a:videoFile r:link="rId1"/>
          </p:nvPr>
        </p:nvPicPr>
        <p:blipFill>
          <a:blip r:embed="rId3"/>
          <a:stretch>
            <a:fillRect/>
          </a:stretch>
        </p:blipFill>
        <p:spPr>
          <a:xfrm>
            <a:off x="571472" y="1714488"/>
            <a:ext cx="8215370" cy="485778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movies include</a:t>
            </a:r>
            <a:endParaRPr lang="en-GB" dirty="0"/>
          </a:p>
        </p:txBody>
      </p:sp>
      <p:sp>
        <p:nvSpPr>
          <p:cNvPr id="3" name="Content Placeholder 2"/>
          <p:cNvSpPr>
            <a:spLocks noGrp="1"/>
          </p:cNvSpPr>
          <p:nvPr>
            <p:ph idx="1"/>
          </p:nvPr>
        </p:nvSpPr>
        <p:spPr/>
        <p:txBody>
          <a:bodyPr/>
          <a:lstStyle/>
          <a:p>
            <a:r>
              <a:rPr lang="en-GB" dirty="0" smtClean="0"/>
              <a:t>From dusk till dawn 2 and 3.</a:t>
            </a:r>
          </a:p>
          <a:p>
            <a:r>
              <a:rPr lang="en-GB" dirty="0" smtClean="0"/>
              <a:t>Kill bill volume 1  and kill bill volume 2.</a:t>
            </a:r>
          </a:p>
          <a:p>
            <a:r>
              <a:rPr lang="en-GB" dirty="0" smtClean="0"/>
              <a:t>Sin  city</a:t>
            </a:r>
          </a:p>
          <a:p>
            <a:r>
              <a:rPr lang="en-GB" dirty="0" smtClean="0"/>
              <a:t>Four rooms</a:t>
            </a:r>
          </a:p>
          <a:p>
            <a:r>
              <a:rPr lang="en-GB" dirty="0" smtClean="0"/>
              <a:t>Curdled</a:t>
            </a:r>
          </a:p>
          <a:p>
            <a:r>
              <a:rPr lang="en-GB" dirty="0" smtClean="0"/>
              <a:t>Freedoms fury</a:t>
            </a:r>
          </a:p>
          <a:p>
            <a:r>
              <a:rPr lang="en-GB" dirty="0" smtClean="0"/>
              <a:t>Hostel 1 and 2</a:t>
            </a:r>
            <a:endParaRPr lang="en-GB" dirty="0"/>
          </a:p>
        </p:txBody>
      </p:sp>
    </p:spTree>
  </p:cSld>
  <p:clrMapOvr>
    <a:masterClrMapping/>
  </p:clrMapOvr>
  <p:transition spd="slow">
    <p:wheel spokes="8"/>
    <p:sndAc>
      <p:stSnd>
        <p:snd r:embed="rId2" name="explod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of his great creations:</a:t>
            </a:r>
            <a:endParaRPr lang="en-GB" dirty="0"/>
          </a:p>
        </p:txBody>
      </p:sp>
      <p:pic>
        <p:nvPicPr>
          <p:cNvPr id="4" name="Content Placeholder 3" descr="imagesCAPIYFJS.jpg"/>
          <p:cNvPicPr>
            <a:picLocks noGrp="1" noChangeAspect="1"/>
          </p:cNvPicPr>
          <p:nvPr>
            <p:ph idx="1"/>
          </p:nvPr>
        </p:nvPicPr>
        <p:blipFill>
          <a:blip r:embed="rId2"/>
          <a:stretch>
            <a:fillRect/>
          </a:stretch>
        </p:blipFill>
        <p:spPr>
          <a:xfrm>
            <a:off x="714348" y="1643050"/>
            <a:ext cx="2612708" cy="2612708"/>
          </a:xfrm>
        </p:spPr>
      </p:pic>
      <p:pic>
        <p:nvPicPr>
          <p:cNvPr id="5" name="Picture 4" descr="imagesCAUD1EL0.jpg"/>
          <p:cNvPicPr>
            <a:picLocks noChangeAspect="1"/>
          </p:cNvPicPr>
          <p:nvPr/>
        </p:nvPicPr>
        <p:blipFill>
          <a:blip r:embed="rId3"/>
          <a:stretch>
            <a:fillRect/>
          </a:stretch>
        </p:blipFill>
        <p:spPr>
          <a:xfrm>
            <a:off x="3929058" y="2000240"/>
            <a:ext cx="1483995" cy="2069782"/>
          </a:xfrm>
          <a:prstGeom prst="rect">
            <a:avLst/>
          </a:prstGeom>
        </p:spPr>
      </p:pic>
      <p:pic>
        <p:nvPicPr>
          <p:cNvPr id="6" name="Picture 5" descr="imagesCAV192GO.jpg"/>
          <p:cNvPicPr>
            <a:picLocks noChangeAspect="1"/>
          </p:cNvPicPr>
          <p:nvPr/>
        </p:nvPicPr>
        <p:blipFill>
          <a:blip r:embed="rId4"/>
          <a:stretch>
            <a:fillRect/>
          </a:stretch>
        </p:blipFill>
        <p:spPr>
          <a:xfrm>
            <a:off x="6000760" y="2071678"/>
            <a:ext cx="2570417" cy="1942529"/>
          </a:xfrm>
          <a:prstGeom prst="rect">
            <a:avLst/>
          </a:prstGeom>
        </p:spPr>
      </p:pic>
      <p:pic>
        <p:nvPicPr>
          <p:cNvPr id="7" name="Picture 6" descr="imagesCASLH6E3.jpg"/>
          <p:cNvPicPr>
            <a:picLocks noChangeAspect="1"/>
          </p:cNvPicPr>
          <p:nvPr/>
        </p:nvPicPr>
        <p:blipFill>
          <a:blip r:embed="rId5"/>
          <a:stretch>
            <a:fillRect/>
          </a:stretch>
        </p:blipFill>
        <p:spPr>
          <a:xfrm>
            <a:off x="3571868" y="4357694"/>
            <a:ext cx="2050542" cy="2030825"/>
          </a:xfrm>
          <a:prstGeom prst="rect">
            <a:avLst/>
          </a:prstGeom>
        </p:spPr>
      </p:pic>
      <p:pic>
        <p:nvPicPr>
          <p:cNvPr id="8" name="Picture 7" descr="sin_city_front_cover.jpg"/>
          <p:cNvPicPr>
            <a:picLocks noChangeAspect="1"/>
          </p:cNvPicPr>
          <p:nvPr/>
        </p:nvPicPr>
        <p:blipFill>
          <a:blip r:embed="rId6"/>
          <a:stretch>
            <a:fillRect/>
          </a:stretch>
        </p:blipFill>
        <p:spPr>
          <a:xfrm>
            <a:off x="5929322" y="4357694"/>
            <a:ext cx="2181225" cy="2185988"/>
          </a:xfrm>
          <a:prstGeom prst="rect">
            <a:avLst/>
          </a:prstGeom>
        </p:spPr>
      </p:pic>
      <p:pic>
        <p:nvPicPr>
          <p:cNvPr id="9" name="Picture 8" descr="imagesCA400BC6.jpg"/>
          <p:cNvPicPr>
            <a:picLocks noChangeAspect="1"/>
          </p:cNvPicPr>
          <p:nvPr/>
        </p:nvPicPr>
        <p:blipFill>
          <a:blip r:embed="rId7"/>
          <a:stretch>
            <a:fillRect/>
          </a:stretch>
        </p:blipFill>
        <p:spPr>
          <a:xfrm>
            <a:off x="857224" y="4460748"/>
            <a:ext cx="1604772" cy="239725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Coming next from Quentin is:</a:t>
            </a:r>
            <a:endParaRPr lang="en-GB" dirty="0"/>
          </a:p>
        </p:txBody>
      </p:sp>
      <p:sp>
        <p:nvSpPr>
          <p:cNvPr id="3" name="Content Placeholder 2"/>
          <p:cNvSpPr>
            <a:spLocks noGrp="1"/>
          </p:cNvSpPr>
          <p:nvPr>
            <p:ph idx="1"/>
          </p:nvPr>
        </p:nvSpPr>
        <p:spPr/>
        <p:txBody>
          <a:bodyPr>
            <a:normAutofit fontScale="92500" lnSpcReduction="20000"/>
          </a:bodyPr>
          <a:lstStyle/>
          <a:p>
            <a:r>
              <a:rPr lang="en-GB" dirty="0" err="1" smtClean="0"/>
              <a:t>Grindhouse</a:t>
            </a:r>
            <a:r>
              <a:rPr lang="en-GB" dirty="0" smtClean="0"/>
              <a:t> (death proof)  (2007)</a:t>
            </a:r>
          </a:p>
          <a:p>
            <a:pPr>
              <a:buNone/>
            </a:pPr>
            <a:r>
              <a:rPr lang="en-GB" dirty="0" smtClean="0"/>
              <a:t>It stars kurt russill,bruce willis,Nicklas Cage and a whole host of big players .</a:t>
            </a:r>
          </a:p>
          <a:p>
            <a:pPr>
              <a:buNone/>
            </a:pPr>
            <a:r>
              <a:rPr lang="en-GB" dirty="0" smtClean="0"/>
              <a:t>Hellride  (2008)</a:t>
            </a:r>
          </a:p>
          <a:p>
            <a:pPr>
              <a:buNone/>
            </a:pPr>
            <a:endParaRPr lang="en-GB" dirty="0" smtClean="0"/>
          </a:p>
          <a:p>
            <a:pPr>
              <a:buNone/>
            </a:pPr>
            <a:r>
              <a:rPr lang="en-GB" dirty="0" smtClean="0"/>
              <a:t>Killshot   (2008)</a:t>
            </a:r>
          </a:p>
          <a:p>
            <a:pPr>
              <a:buNone/>
            </a:pPr>
            <a:endParaRPr lang="en-GB" dirty="0" smtClean="0"/>
          </a:p>
          <a:p>
            <a:pPr>
              <a:buNone/>
            </a:pPr>
            <a:r>
              <a:rPr lang="en-GB" dirty="0" smtClean="0"/>
              <a:t>Machete (2008)</a:t>
            </a:r>
          </a:p>
          <a:p>
            <a:pPr>
              <a:buNone/>
            </a:pPr>
            <a:endParaRPr lang="en-GB" dirty="0" smtClean="0"/>
          </a:p>
          <a:p>
            <a:pPr>
              <a:buNone/>
            </a:pPr>
            <a:r>
              <a:rPr lang="en-GB" dirty="0" smtClean="0"/>
              <a:t>Inglorious bastards (2008)</a:t>
            </a:r>
          </a:p>
          <a:p>
            <a:pPr>
              <a:buNone/>
            </a:pPr>
            <a:endParaRPr lang="en-GB" dirty="0" smtClean="0"/>
          </a:p>
          <a:p>
            <a:pPr>
              <a:buNone/>
            </a:pPr>
            <a:endParaRPr lang="en-GB" dirty="0" smtClean="0"/>
          </a:p>
          <a:p>
            <a:pPr>
              <a:buNone/>
            </a:pPr>
            <a:endParaRPr lang="en-GB" dirty="0" smtClean="0"/>
          </a:p>
          <a:p>
            <a:pPr>
              <a:buNone/>
            </a:pPr>
            <a:endParaRPr lang="en-GB" dirty="0" smtClean="0"/>
          </a:p>
          <a:p>
            <a:endParaRPr lang="en-GB" dirty="0" smtClean="0"/>
          </a:p>
          <a:p>
            <a:endParaRPr lang="en-GB" dirty="0"/>
          </a:p>
        </p:txBody>
      </p:sp>
    </p:spTree>
  </p:cSld>
  <p:clrMapOvr>
    <a:masterClrMapping/>
  </p:clrMapOvr>
  <p:transition spd="slow">
    <p:zoom/>
    <p:sndAc>
      <p:stSnd>
        <p:snd r:embed="rId2" name="bomb.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top 5 Tarentino movies</a:t>
            </a:r>
            <a:endParaRPr lang="en-GB" dirty="0"/>
          </a:p>
        </p:txBody>
      </p:sp>
      <p:sp>
        <p:nvSpPr>
          <p:cNvPr id="3" name="Content Placeholder 2"/>
          <p:cNvSpPr>
            <a:spLocks noGrp="1"/>
          </p:cNvSpPr>
          <p:nvPr>
            <p:ph idx="1"/>
          </p:nvPr>
        </p:nvSpPr>
        <p:spPr/>
        <p:txBody>
          <a:bodyPr>
            <a:normAutofit lnSpcReduction="10000"/>
          </a:bodyPr>
          <a:lstStyle/>
          <a:p>
            <a:r>
              <a:rPr lang="en-GB" dirty="0" smtClean="0"/>
              <a:t>1. Pulp fiction</a:t>
            </a:r>
          </a:p>
          <a:p>
            <a:endParaRPr lang="en-GB" dirty="0" smtClean="0"/>
          </a:p>
          <a:p>
            <a:r>
              <a:rPr lang="en-GB" dirty="0" smtClean="0"/>
              <a:t>2.Sin city</a:t>
            </a:r>
          </a:p>
          <a:p>
            <a:endParaRPr lang="en-GB" dirty="0" smtClean="0"/>
          </a:p>
          <a:p>
            <a:r>
              <a:rPr lang="en-GB" dirty="0" smtClean="0"/>
              <a:t>3.Reservoir dogs</a:t>
            </a:r>
          </a:p>
          <a:p>
            <a:endParaRPr lang="en-GB" dirty="0" smtClean="0"/>
          </a:p>
          <a:p>
            <a:r>
              <a:rPr lang="en-GB" dirty="0" smtClean="0"/>
              <a:t>4. Jackie Brown</a:t>
            </a:r>
          </a:p>
          <a:p>
            <a:endParaRPr lang="en-GB" dirty="0" smtClean="0"/>
          </a:p>
          <a:p>
            <a:r>
              <a:rPr lang="en-GB" dirty="0" smtClean="0"/>
              <a:t>5. From dusk till dawn</a:t>
            </a:r>
            <a:endParaRPr lang="en-GB" dirty="0"/>
          </a:p>
        </p:txBody>
      </p:sp>
    </p:spTree>
  </p:cSld>
  <p:clrMapOvr>
    <a:masterClrMapping/>
  </p:clrMapOvr>
  <p:transition spd="slow">
    <p:push dir="u"/>
    <p:sndAc>
      <p:stSnd>
        <p:snd r:embed="rId2" name="explod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Quentin tarantino </a:t>
            </a:r>
            <a:br>
              <a:rPr lang="en-GB" b="1" u="sng" dirty="0" smtClean="0"/>
            </a:br>
            <a:endParaRPr lang="en-GB" dirty="0"/>
          </a:p>
        </p:txBody>
      </p:sp>
      <p:sp>
        <p:nvSpPr>
          <p:cNvPr id="3" name="Content Placeholder 2"/>
          <p:cNvSpPr>
            <a:spLocks noGrp="1"/>
          </p:cNvSpPr>
          <p:nvPr>
            <p:ph idx="1"/>
          </p:nvPr>
        </p:nvSpPr>
        <p:spPr/>
        <p:txBody>
          <a:bodyPr>
            <a:normAutofit fontScale="77500" lnSpcReduction="20000"/>
          </a:bodyPr>
          <a:lstStyle/>
          <a:p>
            <a:pPr algn="just">
              <a:buFont typeface="Arial" pitchFamily="34" charset="0"/>
              <a:buChar char="•"/>
            </a:pPr>
            <a:endParaRPr lang="en-GB" b="1" u="sng" dirty="0" smtClean="0"/>
          </a:p>
          <a:p>
            <a:pPr algn="just">
              <a:buFont typeface="Arial" pitchFamily="34" charset="0"/>
              <a:buChar char="•"/>
            </a:pPr>
            <a:r>
              <a:rPr lang="en-GB" dirty="0" smtClean="0"/>
              <a:t>He was born in Knoxville Tennessee in 1963.</a:t>
            </a:r>
          </a:p>
          <a:p>
            <a:pPr algn="just">
              <a:buFont typeface="Arial" pitchFamily="34" charset="0"/>
              <a:buChar char="•"/>
            </a:pPr>
            <a:endParaRPr lang="en-GB" dirty="0" smtClean="0"/>
          </a:p>
          <a:p>
            <a:pPr algn="just">
              <a:buFont typeface="Arial" pitchFamily="34" charset="0"/>
              <a:buChar char="•"/>
            </a:pPr>
            <a:r>
              <a:rPr lang="en-GB" dirty="0" smtClean="0"/>
              <a:t>His mother was cherrokee and his father had Italian connections.</a:t>
            </a:r>
          </a:p>
          <a:p>
            <a:pPr algn="just">
              <a:buFont typeface="Arial" pitchFamily="34" charset="0"/>
              <a:buChar char="•"/>
            </a:pPr>
            <a:endParaRPr lang="en-GB" dirty="0" smtClean="0"/>
          </a:p>
          <a:p>
            <a:pPr algn="just">
              <a:buFont typeface="Arial" pitchFamily="34" charset="0"/>
              <a:buChar char="•"/>
            </a:pPr>
            <a:r>
              <a:rPr lang="en-GB" dirty="0" smtClean="0"/>
              <a:t>His love for movies started at a very young age he got work in a video store this led to his career.</a:t>
            </a:r>
          </a:p>
          <a:p>
            <a:pPr algn="just">
              <a:buFont typeface="Arial" pitchFamily="34" charset="0"/>
              <a:buChar char="•"/>
            </a:pPr>
            <a:endParaRPr lang="en-GB" dirty="0" smtClean="0"/>
          </a:p>
          <a:p>
            <a:pPr algn="just">
              <a:buFont typeface="Arial" pitchFamily="34" charset="0"/>
              <a:buChar char="•"/>
            </a:pPr>
            <a:r>
              <a:rPr lang="en-GB" dirty="0" smtClean="0"/>
              <a:t>He said in an interview with talk show host Charlie Rose  that he never was much good at academics but he propelled at English and subjects he was into like  naming every film ,film director and film star.</a:t>
            </a:r>
          </a:p>
          <a:p>
            <a:pPr algn="just">
              <a:buFont typeface="Arial" pitchFamily="34" charset="0"/>
              <a:buChar char="•"/>
            </a:pPr>
            <a:endParaRPr lang="en-GB" dirty="0" smtClean="0"/>
          </a:p>
          <a:p>
            <a:pPr algn="just">
              <a:buFont typeface="Arial" pitchFamily="34" charset="0"/>
              <a:buChar char="•"/>
            </a:pPr>
            <a:endParaRPr lang="en-GB" dirty="0" smtClean="0"/>
          </a:p>
          <a:p>
            <a:pPr algn="just">
              <a:buFont typeface="Arial" pitchFamily="34" charset="0"/>
              <a:buChar char="•"/>
            </a:pPr>
            <a:endParaRPr lang="en-GB" dirty="0" smtClean="0"/>
          </a:p>
          <a:p>
            <a:pPr algn="just">
              <a:buFont typeface="Arial" pitchFamily="34" charset="0"/>
              <a:buChar char="•"/>
            </a:pPr>
            <a:endParaRPr lang="en-GB" dirty="0" smtClean="0"/>
          </a:p>
          <a:p>
            <a:endParaRPr lang="en-GB" dirty="0"/>
          </a:p>
        </p:txBody>
      </p:sp>
    </p:spTree>
  </p:cSld>
  <p:clrMapOvr>
    <a:masterClrMapping/>
  </p:clrMapOvr>
  <p:transition>
    <p:newsflash/>
    <p:sndAc>
      <p:stSnd>
        <p:snd r:embed="rId2" name="bomb.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428604"/>
            <a:ext cx="7772400" cy="914400"/>
          </a:xfrm>
        </p:spPr>
        <p:txBody>
          <a:bodyPr/>
          <a:lstStyle/>
          <a:p>
            <a:r>
              <a:rPr lang="en-GB" sz="2400" dirty="0" smtClean="0"/>
              <a:t>Some images from </a:t>
            </a:r>
            <a:r>
              <a:rPr lang="en-GB" sz="2400" dirty="0" err="1" smtClean="0"/>
              <a:t>tarentinos</a:t>
            </a:r>
            <a:r>
              <a:rPr lang="en-GB" sz="2400" dirty="0" smtClean="0"/>
              <a:t> early work</a:t>
            </a:r>
            <a:endParaRPr lang="en-GB" sz="2400" dirty="0"/>
          </a:p>
        </p:txBody>
      </p:sp>
      <p:pic>
        <p:nvPicPr>
          <p:cNvPr id="4" name="Content Placeholder 3" descr="imagesCAB7EJU4.jpg"/>
          <p:cNvPicPr>
            <a:picLocks noGrp="1" noChangeAspect="1"/>
          </p:cNvPicPr>
          <p:nvPr>
            <p:ph idx="1"/>
          </p:nvPr>
        </p:nvPicPr>
        <p:blipFill>
          <a:blip r:embed="rId2"/>
          <a:stretch>
            <a:fillRect/>
          </a:stretch>
        </p:blipFill>
        <p:spPr>
          <a:xfrm>
            <a:off x="1000100" y="1571612"/>
            <a:ext cx="2817495" cy="2234565"/>
          </a:xfrm>
        </p:spPr>
      </p:pic>
      <p:pic>
        <p:nvPicPr>
          <p:cNvPr id="5" name="Picture 4" descr="imagesCA400BC6.jpg"/>
          <p:cNvPicPr>
            <a:picLocks noChangeAspect="1"/>
          </p:cNvPicPr>
          <p:nvPr/>
        </p:nvPicPr>
        <p:blipFill>
          <a:blip r:embed="rId3"/>
          <a:stretch>
            <a:fillRect/>
          </a:stretch>
        </p:blipFill>
        <p:spPr>
          <a:xfrm>
            <a:off x="4714876" y="1714488"/>
            <a:ext cx="771525" cy="1152525"/>
          </a:xfrm>
          <a:prstGeom prst="rect">
            <a:avLst/>
          </a:prstGeom>
        </p:spPr>
      </p:pic>
      <p:pic>
        <p:nvPicPr>
          <p:cNvPr id="6" name="Picture 5" descr="imagesCACMWIIQ.jpg"/>
          <p:cNvPicPr>
            <a:picLocks noChangeAspect="1"/>
          </p:cNvPicPr>
          <p:nvPr/>
        </p:nvPicPr>
        <p:blipFill>
          <a:blip r:embed="rId4"/>
          <a:stretch>
            <a:fillRect/>
          </a:stretch>
        </p:blipFill>
        <p:spPr>
          <a:xfrm>
            <a:off x="6500826" y="4786322"/>
            <a:ext cx="2500313" cy="1883569"/>
          </a:xfrm>
          <a:prstGeom prst="rect">
            <a:avLst/>
          </a:prstGeom>
        </p:spPr>
      </p:pic>
      <p:pic>
        <p:nvPicPr>
          <p:cNvPr id="7" name="Picture 6" descr="imagesCA00HMR7.jpg"/>
          <p:cNvPicPr>
            <a:picLocks noChangeAspect="1"/>
          </p:cNvPicPr>
          <p:nvPr/>
        </p:nvPicPr>
        <p:blipFill>
          <a:blip r:embed="rId5"/>
          <a:stretch>
            <a:fillRect/>
          </a:stretch>
        </p:blipFill>
        <p:spPr>
          <a:xfrm>
            <a:off x="3929058" y="3357562"/>
            <a:ext cx="2212848" cy="3273171"/>
          </a:xfrm>
          <a:prstGeom prst="rect">
            <a:avLst/>
          </a:prstGeom>
        </p:spPr>
      </p:pic>
      <p:pic>
        <p:nvPicPr>
          <p:cNvPr id="8" name="Picture 7" descr="imagesCAKE38U0.jpg"/>
          <p:cNvPicPr>
            <a:picLocks noChangeAspect="1"/>
          </p:cNvPicPr>
          <p:nvPr/>
        </p:nvPicPr>
        <p:blipFill>
          <a:blip r:embed="rId6"/>
          <a:stretch>
            <a:fillRect/>
          </a:stretch>
        </p:blipFill>
        <p:spPr>
          <a:xfrm>
            <a:off x="714348" y="4714884"/>
            <a:ext cx="2842736" cy="1880235"/>
          </a:xfrm>
          <a:prstGeom prst="rect">
            <a:avLst/>
          </a:prstGeom>
        </p:spPr>
      </p:pic>
      <p:pic>
        <p:nvPicPr>
          <p:cNvPr id="9" name="Picture 8" descr="imagesCAMLL64W.jpg"/>
          <p:cNvPicPr>
            <a:picLocks noChangeAspect="1"/>
          </p:cNvPicPr>
          <p:nvPr/>
        </p:nvPicPr>
        <p:blipFill>
          <a:blip r:embed="rId7"/>
          <a:stretch>
            <a:fillRect/>
          </a:stretch>
        </p:blipFill>
        <p:spPr>
          <a:xfrm>
            <a:off x="6929465" y="1785931"/>
            <a:ext cx="1624203" cy="243630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work</a:t>
            </a:r>
            <a:endParaRPr lang="en-GB" dirty="0"/>
          </a:p>
        </p:txBody>
      </p:sp>
      <p:sp>
        <p:nvSpPr>
          <p:cNvPr id="3" name="Content Placeholder 2"/>
          <p:cNvSpPr>
            <a:spLocks noGrp="1"/>
          </p:cNvSpPr>
          <p:nvPr>
            <p:ph idx="1"/>
          </p:nvPr>
        </p:nvSpPr>
        <p:spPr/>
        <p:txBody>
          <a:bodyPr>
            <a:normAutofit fontScale="47500" lnSpcReduction="20000"/>
          </a:bodyPr>
          <a:lstStyle/>
          <a:p>
            <a:pPr algn="just">
              <a:buFont typeface="Arial" pitchFamily="34" charset="0"/>
              <a:buChar char="•"/>
            </a:pPr>
            <a:r>
              <a:rPr lang="en-GB" dirty="0" smtClean="0"/>
              <a:t>He started by writing two wonderful screenplays in 1991 ,they were True romance and Natural born killers.</a:t>
            </a:r>
            <a:r>
              <a:rPr lang="en-GB" b="1" u="sng" dirty="0" smtClean="0"/>
              <a:t> </a:t>
            </a:r>
          </a:p>
          <a:p>
            <a:pPr algn="just">
              <a:buFont typeface="Arial" pitchFamily="34" charset="0"/>
              <a:buChar char="•"/>
            </a:pPr>
            <a:endParaRPr lang="en-GB" b="1" u="sng" dirty="0" smtClean="0"/>
          </a:p>
          <a:p>
            <a:pPr algn="just">
              <a:buFont typeface="Arial" pitchFamily="34" charset="0"/>
              <a:buChar char="•"/>
            </a:pPr>
            <a:r>
              <a:rPr lang="en-GB" dirty="0" smtClean="0"/>
              <a:t>He couldn't get them made due to no sponsers so he sold True Romance to Top Gun director tony scott  and sold Natural born killers to the legendary Oliver Stone(J.F.K., Wall street, Born on the fourth of July, Platoon  and Nixon)</a:t>
            </a:r>
          </a:p>
          <a:p>
            <a:pPr algn="just">
              <a:buFont typeface="Arial" pitchFamily="34" charset="0"/>
              <a:buChar char="•"/>
            </a:pPr>
            <a:endParaRPr lang="en-GB" dirty="0" smtClean="0"/>
          </a:p>
          <a:p>
            <a:pPr algn="just">
              <a:buFont typeface="Arial" pitchFamily="34" charset="0"/>
              <a:buChar char="•"/>
            </a:pPr>
            <a:r>
              <a:rPr lang="en-GB" dirty="0" smtClean="0"/>
              <a:t>In 1992 Tarentino directed his first movie it was the tremendous Reservoir Dogs.</a:t>
            </a:r>
          </a:p>
          <a:p>
            <a:pPr algn="just">
              <a:buFont typeface="Arial" pitchFamily="34" charset="0"/>
              <a:buChar char="•"/>
            </a:pPr>
            <a:endParaRPr lang="en-GB" dirty="0" smtClean="0"/>
          </a:p>
          <a:p>
            <a:pPr algn="just">
              <a:buFont typeface="Arial" pitchFamily="34" charset="0"/>
              <a:buChar char="•"/>
            </a:pPr>
            <a:r>
              <a:rPr lang="en-GB" dirty="0" smtClean="0"/>
              <a:t>This film cleaned up at the Sundance film festival  it starred Harvey Kietel, Tarentino Himself, Micheal Madsen, Steve Buschemi, Chris Penn and Tim Roth.</a:t>
            </a:r>
          </a:p>
          <a:p>
            <a:pPr algn="just">
              <a:buFont typeface="Arial" pitchFamily="34" charset="0"/>
              <a:buChar char="•"/>
            </a:pPr>
            <a:endParaRPr lang="en-GB" dirty="0" smtClean="0"/>
          </a:p>
          <a:p>
            <a:pPr algn="just">
              <a:buFont typeface="Arial" pitchFamily="34" charset="0"/>
              <a:buChar char="•"/>
            </a:pPr>
            <a:r>
              <a:rPr lang="en-GB" dirty="0" smtClean="0"/>
              <a:t>The movie was produced by Tarentino and long time friend  Lawrence Bender.</a:t>
            </a:r>
          </a:p>
          <a:p>
            <a:pPr algn="just">
              <a:buFont typeface="Arial" pitchFamily="34" charset="0"/>
              <a:buChar char="•"/>
            </a:pPr>
            <a:endParaRPr lang="en-GB" dirty="0" smtClean="0"/>
          </a:p>
          <a:p>
            <a:pPr algn="just">
              <a:buFont typeface="Arial" pitchFamily="34" charset="0"/>
              <a:buChar char="•"/>
            </a:pPr>
            <a:r>
              <a:rPr lang="en-GB" dirty="0" smtClean="0"/>
              <a:t>It  was  made with  a  budget  of  $30,ooo.</a:t>
            </a:r>
          </a:p>
          <a:p>
            <a:pPr algn="just">
              <a:buFont typeface="Arial" pitchFamily="34" charset="0"/>
              <a:buChar char="•"/>
            </a:pPr>
            <a:endParaRPr lang="en-GB" dirty="0" smtClean="0"/>
          </a:p>
          <a:p>
            <a:pPr algn="just">
              <a:buFont typeface="Arial" pitchFamily="34" charset="0"/>
              <a:buChar char="•"/>
            </a:pPr>
            <a:r>
              <a:rPr lang="en-GB" dirty="0" smtClean="0"/>
              <a:t>This  was  easy to  make  on  such  low  budget as  most  of the film  is  set  in  garage.</a:t>
            </a:r>
          </a:p>
          <a:p>
            <a:pPr algn="just">
              <a:buFont typeface="Arial" pitchFamily="34" charset="0"/>
              <a:buChar char="•"/>
            </a:pPr>
            <a:endParaRPr lang="en-GB" dirty="0" smtClean="0"/>
          </a:p>
          <a:p>
            <a:pPr algn="just">
              <a:buFont typeface="Arial" pitchFamily="34" charset="0"/>
              <a:buChar char="•"/>
            </a:pPr>
            <a:endParaRPr lang="en-GB" dirty="0" smtClean="0"/>
          </a:p>
          <a:p>
            <a:pPr algn="just">
              <a:buFont typeface="Arial" pitchFamily="34" charset="0"/>
              <a:buChar char="•"/>
            </a:pPr>
            <a:endParaRPr lang="en-GB" dirty="0" smtClean="0"/>
          </a:p>
          <a:p>
            <a:endParaRPr lang="en-GB" dirty="0"/>
          </a:p>
        </p:txBody>
      </p:sp>
    </p:spTree>
  </p:cSld>
  <p:clrMapOvr>
    <a:masterClrMapping/>
  </p:clrMapOvr>
  <p:transition spd="slow">
    <p:wheel spokes="8"/>
    <p:sndAc>
      <p:stSnd>
        <p:snd r:embed="rId2" name="bomb.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Resevoir Dogs trailer.mpeg">
            <a:hlinkClick r:id="" action="ppaction://media"/>
          </p:cNvPr>
          <p:cNvPicPr>
            <a:picLocks noGrp="1" noRot="1" noChangeAspect="1"/>
          </p:cNvPicPr>
          <p:nvPr>
            <p:ph idx="1"/>
            <a:videoFile r:link="rId1"/>
          </p:nvPr>
        </p:nvPicPr>
        <p:blipFill>
          <a:blip r:embed="rId3"/>
          <a:stretch>
            <a:fillRect/>
          </a:stretch>
        </p:blipFill>
        <p:spPr>
          <a:xfrm>
            <a:off x="428596" y="1571612"/>
            <a:ext cx="8572560" cy="514353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Pulp fiction</a:t>
            </a:r>
            <a:endParaRPr lang="en-GB" dirty="0"/>
          </a:p>
        </p:txBody>
      </p:sp>
      <p:sp>
        <p:nvSpPr>
          <p:cNvPr id="3" name="Content Placeholder 2"/>
          <p:cNvSpPr>
            <a:spLocks noGrp="1"/>
          </p:cNvSpPr>
          <p:nvPr>
            <p:ph idx="1"/>
          </p:nvPr>
        </p:nvSpPr>
        <p:spPr/>
        <p:txBody>
          <a:bodyPr>
            <a:normAutofit fontScale="85000" lnSpcReduction="20000"/>
          </a:bodyPr>
          <a:lstStyle/>
          <a:p>
            <a:pPr algn="just">
              <a:buFont typeface="Arial" pitchFamily="34" charset="0"/>
              <a:buChar char="•"/>
            </a:pPr>
            <a:r>
              <a:rPr lang="en-GB" dirty="0" smtClean="0"/>
              <a:t>Next up was the winner of the 1994 Palm d,or and best picture at the Canes film festival it was Pulp fiction.</a:t>
            </a:r>
          </a:p>
          <a:p>
            <a:pPr algn="just">
              <a:buFont typeface="Arial" pitchFamily="34" charset="0"/>
              <a:buChar char="•"/>
            </a:pPr>
            <a:endParaRPr lang="en-GB" dirty="0" smtClean="0"/>
          </a:p>
          <a:p>
            <a:pPr algn="just">
              <a:buFont typeface="Arial" pitchFamily="34" charset="0"/>
              <a:buChar char="•"/>
            </a:pPr>
            <a:r>
              <a:rPr lang="en-GB" dirty="0" smtClean="0"/>
              <a:t>The dialogue made this film and the fact it was 3 stories coming together with that oh so Tarentino style of not being in  chronological order ,he really captures the audience with his pure genius.</a:t>
            </a:r>
          </a:p>
          <a:p>
            <a:pPr algn="just">
              <a:buFont typeface="Arial" pitchFamily="34" charset="0"/>
              <a:buChar char="•"/>
            </a:pPr>
            <a:endParaRPr lang="en-GB" dirty="0" smtClean="0"/>
          </a:p>
          <a:p>
            <a:pPr algn="just">
              <a:buFont typeface="Arial" pitchFamily="34" charset="0"/>
              <a:buChar char="•"/>
            </a:pPr>
            <a:r>
              <a:rPr lang="en-GB" dirty="0" smtClean="0"/>
              <a:t> Pulp fiction became a cult classic which is amazing for a movie which was made on a budget of £ 8,000,000</a:t>
            </a:r>
            <a:endParaRPr lang="en-GB" dirty="0"/>
          </a:p>
        </p:txBody>
      </p:sp>
    </p:spTree>
  </p:cSld>
  <p:clrMapOvr>
    <a:masterClrMapping/>
  </p:clrMapOvr>
  <p:transition spd="slow">
    <p:push dir="r"/>
    <p:sndAc>
      <p:stSnd>
        <p:snd r:embed="rId2" name="explod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tarentino</a:t>
            </a:r>
            <a:r>
              <a:rPr lang="en-GB" dirty="0" smtClean="0"/>
              <a:t> great titles:</a:t>
            </a:r>
            <a:endParaRPr lang="en-GB" dirty="0"/>
          </a:p>
        </p:txBody>
      </p:sp>
      <p:pic>
        <p:nvPicPr>
          <p:cNvPr id="4" name="Content Placeholder 3" descr="imagesCA1KLOWN.jpg"/>
          <p:cNvPicPr>
            <a:picLocks noGrp="1" noChangeAspect="1"/>
          </p:cNvPicPr>
          <p:nvPr>
            <p:ph idx="1"/>
          </p:nvPr>
        </p:nvPicPr>
        <p:blipFill>
          <a:blip r:embed="rId3"/>
          <a:stretch>
            <a:fillRect/>
          </a:stretch>
        </p:blipFill>
        <p:spPr>
          <a:xfrm>
            <a:off x="1142976" y="1571612"/>
            <a:ext cx="1640205" cy="2479834"/>
          </a:xfrm>
        </p:spPr>
      </p:pic>
      <p:pic>
        <p:nvPicPr>
          <p:cNvPr id="5" name="Picture 4" descr="imagesCANJF404.jpg"/>
          <p:cNvPicPr>
            <a:picLocks noChangeAspect="1"/>
          </p:cNvPicPr>
          <p:nvPr/>
        </p:nvPicPr>
        <p:blipFill>
          <a:blip r:embed="rId4"/>
          <a:stretch>
            <a:fillRect/>
          </a:stretch>
        </p:blipFill>
        <p:spPr>
          <a:xfrm>
            <a:off x="3143240" y="1643050"/>
            <a:ext cx="1748790" cy="2409444"/>
          </a:xfrm>
          <a:prstGeom prst="rect">
            <a:avLst/>
          </a:prstGeom>
        </p:spPr>
      </p:pic>
      <p:pic>
        <p:nvPicPr>
          <p:cNvPr id="6" name="Picture 5" descr="imagesCANFZL0A.jpg"/>
          <p:cNvPicPr>
            <a:picLocks noChangeAspect="1"/>
          </p:cNvPicPr>
          <p:nvPr/>
        </p:nvPicPr>
        <p:blipFill>
          <a:blip r:embed="rId5"/>
          <a:stretch>
            <a:fillRect/>
          </a:stretch>
        </p:blipFill>
        <p:spPr>
          <a:xfrm>
            <a:off x="5357818" y="1714488"/>
            <a:ext cx="2671763" cy="2012728"/>
          </a:xfrm>
          <a:prstGeom prst="rect">
            <a:avLst/>
          </a:prstGeom>
        </p:spPr>
      </p:pic>
      <p:pic>
        <p:nvPicPr>
          <p:cNvPr id="7" name="Picture 6" descr="imagesCAPYJ5QE.jpg"/>
          <p:cNvPicPr>
            <a:picLocks noChangeAspect="1"/>
          </p:cNvPicPr>
          <p:nvPr/>
        </p:nvPicPr>
        <p:blipFill>
          <a:blip r:embed="rId6"/>
          <a:stretch>
            <a:fillRect/>
          </a:stretch>
        </p:blipFill>
        <p:spPr>
          <a:xfrm>
            <a:off x="5500694" y="4000504"/>
            <a:ext cx="2702338" cy="2702338"/>
          </a:xfrm>
          <a:prstGeom prst="rect">
            <a:avLst/>
          </a:prstGeom>
        </p:spPr>
      </p:pic>
      <p:pic>
        <p:nvPicPr>
          <p:cNvPr id="8" name="Picture 7" descr="imagesCAHA8B60.jpg"/>
          <p:cNvPicPr>
            <a:picLocks noChangeAspect="1"/>
          </p:cNvPicPr>
          <p:nvPr/>
        </p:nvPicPr>
        <p:blipFill>
          <a:blip r:embed="rId7"/>
          <a:stretch>
            <a:fillRect/>
          </a:stretch>
        </p:blipFill>
        <p:spPr>
          <a:xfrm>
            <a:off x="2143108" y="4357694"/>
            <a:ext cx="1399318" cy="227599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Pulp fiction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Although it was only an 8,000,000  budget Tarantino still convinced the superstars to join the cast because of the sheer quality of the script.</a:t>
            </a:r>
          </a:p>
          <a:p>
            <a:endParaRPr lang="en-GB" dirty="0" smtClean="0"/>
          </a:p>
          <a:p>
            <a:r>
              <a:rPr lang="en-GB" dirty="0" smtClean="0"/>
              <a:t>The cast included Travolta,Jackson,Willis,Walken,Kietel,Thurman,Roth and Rhames to name a few.</a:t>
            </a:r>
          </a:p>
          <a:p>
            <a:endParaRPr lang="en-GB" dirty="0" smtClean="0"/>
          </a:p>
          <a:p>
            <a:r>
              <a:rPr lang="en-GB" dirty="0" smtClean="0"/>
              <a:t>The movie grossed 100,000,000 dollars in the u.s. Box office also 200,000,000 pounds worldwide.</a:t>
            </a:r>
          </a:p>
          <a:p>
            <a:r>
              <a:rPr lang="en-GB" dirty="0" smtClean="0"/>
              <a:t>Pulp fiction was nominated for 7 oscars.</a:t>
            </a:r>
          </a:p>
          <a:p>
            <a:endParaRPr lang="en-GB" dirty="0" smtClean="0"/>
          </a:p>
          <a:p>
            <a:endParaRPr lang="en-GB" dirty="0"/>
          </a:p>
        </p:txBody>
      </p:sp>
    </p:spTree>
  </p:cSld>
  <p:clrMapOvr>
    <a:masterClrMapping/>
  </p:clrMapOvr>
  <p:transition spd="slow">
    <p:wedge/>
    <p:sndAc>
      <p:stSnd>
        <p:snd r:embed="rId2" name="explod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facts about the fiction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Tarentino has been known to have said that his influences are Elmore Leonard ,Alfred Hitchcock,Brian De Palma and Lawrence Teirney.</a:t>
            </a:r>
          </a:p>
          <a:p>
            <a:r>
              <a:rPr lang="en-GB" dirty="0" smtClean="0"/>
              <a:t>He's been compared a lot with Stanley Kubrick and Oliver Stone as they all love to be controversial.</a:t>
            </a:r>
          </a:p>
          <a:p>
            <a:r>
              <a:rPr lang="en-GB" dirty="0" smtClean="0"/>
              <a:t>Q.T. Doesn't really consider himself as a writer he said thinks of it as a pass time.</a:t>
            </a:r>
          </a:p>
          <a:p>
            <a:r>
              <a:rPr lang="en-GB" dirty="0" smtClean="0"/>
              <a:t>He has also recently said that his emotions come out in what he writes.</a:t>
            </a:r>
          </a:p>
          <a:p>
            <a:r>
              <a:rPr lang="en-GB" dirty="0" smtClean="0"/>
              <a:t>He calls reservior dogs a hiest film.</a:t>
            </a:r>
          </a:p>
          <a:p>
            <a:r>
              <a:rPr lang="en-GB" dirty="0" smtClean="0"/>
              <a:t>In a promo interview on charlie rose he said that Pulp fiction was a cross between a black exploitation film and a euro art film.</a:t>
            </a:r>
            <a:endParaRPr lang="en-GB" dirty="0"/>
          </a:p>
        </p:txBody>
      </p:sp>
    </p:spTree>
  </p:cSld>
  <p:clrMapOvr>
    <a:masterClrMapping/>
  </p:clrMapOvr>
  <p:transition spd="slow">
    <p:cover dir="u"/>
    <p:sndAc>
      <p:stSnd>
        <p:snd r:embed="rId2" name="explod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835</TotalTime>
  <Words>783</Words>
  <Application>Microsoft Office PowerPoint</Application>
  <PresentationFormat>On-screen Show (4:3)</PresentationFormat>
  <Paragraphs>101</Paragraphs>
  <Slides>19</Slides>
  <Notes>2</Notes>
  <HiddenSlides>0</HiddenSlides>
  <MMClips>4</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AUTOUR DIRECTOR</vt:lpstr>
      <vt:lpstr>Quentin tarantino  </vt:lpstr>
      <vt:lpstr>Some images from tarentinos early work</vt:lpstr>
      <vt:lpstr>Early work</vt:lpstr>
      <vt:lpstr>Slide 5</vt:lpstr>
      <vt:lpstr>About Pulp fiction</vt:lpstr>
      <vt:lpstr>The tarentino great titles:</vt:lpstr>
      <vt:lpstr>About Pulp fiction</vt:lpstr>
      <vt:lpstr>The facts about the fiction</vt:lpstr>
      <vt:lpstr>Slide 10</vt:lpstr>
      <vt:lpstr>About Jackie Brown</vt:lpstr>
      <vt:lpstr>Slide 12</vt:lpstr>
      <vt:lpstr>About From dusk till dawn</vt:lpstr>
      <vt:lpstr>Slide 14</vt:lpstr>
      <vt:lpstr>Other movies include</vt:lpstr>
      <vt:lpstr>Slide 16</vt:lpstr>
      <vt:lpstr>Some of his great creations:</vt:lpstr>
      <vt:lpstr>Coming next from Quentin is:</vt:lpstr>
      <vt:lpstr>My top 5 Tarentino movies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AUTOUR DIRECTOR</dc:title>
  <dc:creator>ciaran keogh</dc:creator>
  <cp:lastModifiedBy>ciaran keogh</cp:lastModifiedBy>
  <cp:revision>96</cp:revision>
  <dcterms:created xsi:type="dcterms:W3CDTF">2007-09-21T19:31:59Z</dcterms:created>
  <dcterms:modified xsi:type="dcterms:W3CDTF">2009-04-29T00:03:54Z</dcterms:modified>
</cp:coreProperties>
</file>