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9" r:id="rId6"/>
    <p:sldId id="261" r:id="rId7"/>
    <p:sldId id="262" r:id="rId8"/>
    <p:sldId id="264" r:id="rId9"/>
    <p:sldId id="265" r:id="rId10"/>
    <p:sldId id="263" r:id="rId11"/>
    <p:sldId id="273" r:id="rId12"/>
    <p:sldId id="266" r:id="rId13"/>
    <p:sldId id="280" r:id="rId14"/>
    <p:sldId id="267" r:id="rId15"/>
    <p:sldId id="268" r:id="rId16"/>
    <p:sldId id="274" r:id="rId17"/>
    <p:sldId id="281" r:id="rId18"/>
    <p:sldId id="275" r:id="rId19"/>
    <p:sldId id="269" r:id="rId20"/>
    <p:sldId id="270" r:id="rId21"/>
    <p:sldId id="271" r:id="rId22"/>
    <p:sldId id="276" r:id="rId23"/>
    <p:sldId id="277" r:id="rId24"/>
    <p:sldId id="278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883310-962A-4AC1-9363-1EA25DB1AFBD}" type="datetimeFigureOut">
              <a:rPr lang="en-US" smtClean="0"/>
              <a:pPr/>
              <a:t>5/4/2009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83DAD7-E374-4590-80FC-0F0EAEC21E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images.google.ie/imgres?imgurl=http://www.moviewallpapers.net/images/wallpapers/1998/fear-and-loathing-in-las-vegas/fear-and-loathing-in-las-vegas-3-800.jpg&amp;imgrefurl=http://www.moviewallpapers.net/download/desktop/1131/800/Fear_and_Loathing_in_Las_Vegas.html&amp;h=600&amp;w=800&amp;sz=100&amp;hl=en&amp;start=1&amp;tbnid=fzd7Hrt8HxuhTM:&amp;tbnh=107&amp;tbnw=143&amp;prev=/images?q=fear+and+loathing+in+las+vegas&amp;gbv=2&amp;hl=en&amp;sa=G" TargetMode="External"/><Relationship Id="rId7" Type="http://schemas.openxmlformats.org/officeDocument/2006/relationships/hyperlink" Target="http://images.google.ie/imgres?imgurl=http://www.whatdvd.net/WhatDVD-Graphics/main/73.jpg&amp;imgrefurl=http://www.whatdvd.net/review.asp?ID=73&amp;h=250&amp;w=468&amp;sz=21&amp;hl=en&amp;start=49&amp;tbnid=0DahxQA1A0NzhM:&amp;tbnh=68&amp;tbnw=128&amp;prev=/images?q=fear+and+loathing+in+las+vegas&amp;start=36&amp;gbv=2&amp;ndsp=18&amp;hl=en&amp;sa=N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ie/imgres?imgurl=http://imagecache2.allposters.com/images/pic/30/025_322~Fear-And-Loathing-In-Las-Vegas-Posters.jpg&amp;imgrefurl=http://www.allposters.com/-sp/Fear-and-Loathing-in-Las-Vegas-Posters_i135837_.htm&amp;h=450&amp;w=291&amp;sz=65&amp;hl=en&amp;start=6&amp;tbnid=ovPkuugY9l1ZDM:&amp;tbnh=127&amp;tbnw=82&amp;prev=/images?q=fear+and+loathing+in+las+vegas&amp;gbv=2&amp;hl=en&amp;sa=G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http://images.google.ie/imgres?imgurl=http://25frames.org/media/screens/2264.jpg&amp;imgrefurl=http://25frames.org/php_filme/show_movie.php?film_id=2264&amp;h=255&amp;w=450&amp;sz=24&amp;hl=en&amp;start=57&amp;tbnid=wZr_Yna0LTNkfM:&amp;tbnh=72&amp;tbnw=127&amp;prev=/images?q=fear+and+loathing+in+las+vegas&amp;start=54&amp;gbv=2&amp;ndsp=18&amp;hl=en&amp;sa=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5TBS1UOTh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oP1NMB_I0s" TargetMode="External"/><Relationship Id="rId2" Type="http://schemas.openxmlformats.org/officeDocument/2006/relationships/hyperlink" Target="http://www.youtube.com/watch?v=qo5jJpHtI1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hyperlink" Target="http://images.google.ie/imgres?imgurl=http://www.martin-scorsese.net/photos/images/gg_scorsese_2.jpg&amp;imgrefurl=http://ggtd.wordpress.com/2007/02/&amp;h=297&amp;w=410&amp;sz=20&amp;hl=en&amp;start=134&amp;tbnid=lkDIWeSrV5zsLM:&amp;tbnh=91&amp;tbnw=125&amp;prev=/images?q=goodfellas&amp;start=126&amp;gbv=2&amp;ndsp=18&amp;hl=en&amp;sa=N" TargetMode="External"/><Relationship Id="rId18" Type="http://schemas.openxmlformats.org/officeDocument/2006/relationships/image" Target="../media/image25.jpeg"/><Relationship Id="rId3" Type="http://schemas.openxmlformats.org/officeDocument/2006/relationships/hyperlink" Target="http://images.google.ie/imgres?imgurl=http://imagecache2.allposters.com/images/pic/54/039_16534~Goodfellas-Posters.jpg&amp;imgrefurl=http://www.allposters.com/-sp/Goodfellas-Posters_i1617180_.htm&amp;h=279&amp;w=350&amp;sz=14&amp;hl=en&amp;start=7&amp;tbnid=1LwFk8HORJhVeM:&amp;tbnh=96&amp;tbnw=120&amp;prev=/images?q=goodfellas&amp;gbv=2&amp;hl=en&amp;sa=G" TargetMode="External"/><Relationship Id="rId21" Type="http://schemas.openxmlformats.org/officeDocument/2006/relationships/hyperlink" Target="http://images.google.ie/imgres?imgurl=http://www.thegenerator.biz/24GOODFELLAS2.jpg&amp;imgrefurl=http://www.thegenerator.biz/interview.htm&amp;h=491&amp;w=655&amp;sz=46&amp;hl=en&amp;start=78&amp;tbnid=xoK78f6fD1GNvM:&amp;tbnh=103&amp;tbnw=138&amp;prev=/images?q=goodfellas&amp;start=72&amp;gbv=2&amp;ndsp=18&amp;hl=en&amp;sa=N" TargetMode="External"/><Relationship Id="rId7" Type="http://schemas.openxmlformats.org/officeDocument/2006/relationships/hyperlink" Target="http://images.google.ie/imgres?imgurl=http://i241.photobucket.com/albums/ff30/dirtyweapon/goodfellas.jpg&amp;imgrefurl=http://profile.myspace.com/index.cfm?fuseaction=user.viewprofile&amp;friendid=37523938&amp;h=304&amp;w=376&amp;sz=45&amp;hl=en&amp;start=189&amp;tbnid=oug8yQvxhMkQGM:&amp;tbnh=99&amp;tbnw=122&amp;prev=/images?q=goodfellas&amp;start=180&amp;gbv=2&amp;ndsp=18&amp;hl=en&amp;sa=N" TargetMode="External"/><Relationship Id="rId12" Type="http://schemas.openxmlformats.org/officeDocument/2006/relationships/image" Target="../media/image22.jpeg"/><Relationship Id="rId17" Type="http://schemas.openxmlformats.org/officeDocument/2006/relationships/hyperlink" Target="http://images.google.ie/imgres?imgurl=http://data63.sevenload.com/i/ax/og/m6s51r6/yor.jpg&amp;imgrefurl=http://en.sevenload.com/images/oEq2suQ/Joe-Pesci-Goodfellas&amp;h=238&amp;w=423&amp;sz=34&amp;hl=en&amp;start=177&amp;tbnid=Hrv7KeW-Nvs31M:&amp;tbnh=71&amp;tbnw=126&amp;prev=/images?q=goodfellas&amp;start=162&amp;gbv=2&amp;ndsp=18&amp;hl=en&amp;sa=N" TargetMode="External"/><Relationship Id="rId2" Type="http://schemas.openxmlformats.org/officeDocument/2006/relationships/image" Target="../media/image17.jpeg"/><Relationship Id="rId16" Type="http://schemas.openxmlformats.org/officeDocument/2006/relationships/image" Target="../media/image24.jpe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hyperlink" Target="http://images.google.ie/imgres?imgurl=http://us.movies1.yimg.com/movies.yahoo.com/images/hv/photo/movie_pix/warner_brothers/goodfellas/_group_photos/joe_pesci2.jpg&amp;imgrefurl=http://movies.yahoo.com/movie/contributor/1800022990/photo/540300&amp;h=287&amp;w=360&amp;sz=20&amp;hl=en&amp;start=133&amp;tbnid=i9JEnK9VBdZkzM:&amp;tbnh=96&amp;tbnw=121&amp;prev=/images?q=goodfellas&amp;start=126&amp;gbv=2&amp;ndsp=18&amp;hl=en&amp;sa=N" TargetMode="External"/><Relationship Id="rId5" Type="http://schemas.openxmlformats.org/officeDocument/2006/relationships/hyperlink" Target="http://images.google.ie/imgres?imgurl=http://cache.viewimages.com/xc/1642238.jpg?v=1&amp;c=ViewImages&amp;k=2&amp;d=17A4AD9FDB9CF1939057D9939C83F106A1FB6ECB5BE9A95D5A5397277B4DC33E&amp;imgrefurl=http://www.viewimages.com/Search.aspx?mid=1642238&amp;epmid=3&amp;partner=Google&amp;h=594&amp;w=399&amp;sz=41&amp;hl=en&amp;start=45&amp;tbnid=r3Dhzi2B6xaJOM:&amp;tbnh=135&amp;tbnw=91&amp;prev=/images?q=goodfellas&amp;start=36&amp;gbv=2&amp;ndsp=18&amp;hl=en&amp;sa=N" TargetMode="External"/><Relationship Id="rId15" Type="http://schemas.openxmlformats.org/officeDocument/2006/relationships/hyperlink" Target="http://images.google.ie/imgres?imgurl=http://pawatercooler.com/wp-content/uploads/2007/10/goodfellas2.jpeg&amp;imgrefurl=http://pawatercooler.com/?cat=11&amp;h=450&amp;w=427&amp;sz=15&amp;hl=en&amp;start=140&amp;tbnid=8H1qL8N1UBkIPM:&amp;tbnh=127&amp;tbnw=121&amp;prev=/images?q=goodfellas&amp;start=126&amp;gbv=2&amp;ndsp=18&amp;hl=en&amp;sa=N" TargetMode="External"/><Relationship Id="rId10" Type="http://schemas.openxmlformats.org/officeDocument/2006/relationships/image" Target="../media/image21.jpeg"/><Relationship Id="rId19" Type="http://schemas.openxmlformats.org/officeDocument/2006/relationships/hyperlink" Target="http://images.google.ie/imgres?imgurl=http://www.damnthe.com/movie_posters/goodfellas.jpg&amp;imgrefurl=http://www.damnthe.com/movie_posters/crime.html&amp;h=981&amp;w=668&amp;sz=197&amp;hl=en&amp;start=172&amp;tbnid=FkMNTtamnzRTnM:&amp;tbnh=149&amp;tbnw=101&amp;prev=/images?q=goodfellas&amp;start=162&amp;gbv=2&amp;ndsp=18&amp;hl=en&amp;sa=N" TargetMode="External"/><Relationship Id="rId4" Type="http://schemas.openxmlformats.org/officeDocument/2006/relationships/image" Target="../media/image18.jpeg"/><Relationship Id="rId9" Type="http://schemas.openxmlformats.org/officeDocument/2006/relationships/hyperlink" Target="http://images.google.ie/imgres?imgurl=http://www.gonemovies.com/WWW/WanadooFilms/Misdaad/GoodJimmy2.jpg&amp;imgrefurl=http://www.gonemovies.com/WWW/WanadooFilms/Misdaad/GoodJimmy2.asp&amp;h=363&amp;w=665&amp;sz=23&amp;hl=en&amp;start=129&amp;tbnid=p4Rp4bX7nbvnJM:&amp;tbnh=75&amp;tbnw=138&amp;prev=/images?q=goodfellas&amp;start=126&amp;gbv=2&amp;ndsp=18&amp;hl=en&amp;sa=N" TargetMode="External"/><Relationship Id="rId14" Type="http://schemas.openxmlformats.org/officeDocument/2006/relationships/image" Target="../media/image23.jpeg"/><Relationship Id="rId22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13" Type="http://schemas.openxmlformats.org/officeDocument/2006/relationships/hyperlink" Target="http://images.google.ie/imgres?imgurl=http://www.oscarworld.net/ostone/natbornkill1.jpg&amp;imgrefurl=http://www.oscarworld.net/ostone/default.asp?PageId=44&amp;h=319&amp;w=450&amp;sz=51&amp;hl=en&amp;start=52&amp;tbnid=qskUEW5Bbwe-nM:&amp;tbnh=90&amp;tbnw=127&amp;prev=/images?q=natural+born+killers&amp;start=36&amp;gbv=2&amp;ndsp=18&amp;hl=en&amp;sa=N" TargetMode="External"/><Relationship Id="rId18" Type="http://schemas.openxmlformats.org/officeDocument/2006/relationships/image" Target="../media/image36.jpeg"/><Relationship Id="rId3" Type="http://schemas.openxmlformats.org/officeDocument/2006/relationships/hyperlink" Target="http://images.google.ie/imgres?imgurl=http://artfiles.art.com/images/-/Natural-Born-Killers-Photograph-C12147185.jpeg&amp;imgrefurl=http://www.art.com/asp/sp-asp/_/pd--12147185/sp--A/Natural_Born_Killers.htm&amp;h=319&amp;w=400&amp;sz=38&amp;hl=en&amp;start=15&amp;tbnid=9-YMDytEZRW0uM:&amp;tbnh=99&amp;tbnw=124&amp;prev=/images?q=natural+born+killers&amp;gbv=2&amp;hl=en&amp;sa=G" TargetMode="External"/><Relationship Id="rId21" Type="http://schemas.openxmlformats.org/officeDocument/2006/relationships/hyperlink" Target="http://images.google.ie/imgres?imgurl=http://images.amazon.com/images/P/0802134483.01.LZZZZZZZ.jpg&amp;imgrefurl=http://www.gggg.com/celebrities_bk/tarantino_quentin.html&amp;h=475&amp;w=314&amp;sz=29&amp;hl=en&amp;start=47&amp;tbnid=IarR3r4KI2tsFM:&amp;tbnh=129&amp;tbnw=85&amp;prev=/images?q=natural+born+killers&amp;start=36&amp;gbv=2&amp;ndsp=18&amp;hl=en&amp;sa=N" TargetMode="External"/><Relationship Id="rId7" Type="http://schemas.openxmlformats.org/officeDocument/2006/relationships/hyperlink" Target="http://images.google.ie/imgres?imgurl=http://img5.allocine.fr/acmedia/medias/nmedia/18/35/55/80/18406331.jpg&amp;imgrefurl=http://www.screenrush.co.uk/personne/galerievignette_gen_cpersonne=4062&amp;cmediafichier=18406331.html&amp;h=600&amp;w=400&amp;sz=50&amp;hl=en&amp;start=22&amp;tbnid=YxqWwJXUQZ4gkM:&amp;tbnh=135&amp;tbnw=90&amp;prev=/images?q=natural+born+killers&amp;start=18&amp;gbv=2&amp;ndsp=18&amp;hl=en&amp;sa=N" TargetMode="External"/><Relationship Id="rId12" Type="http://schemas.openxmlformats.org/officeDocument/2006/relationships/image" Target="../media/image33.jpeg"/><Relationship Id="rId17" Type="http://schemas.openxmlformats.org/officeDocument/2006/relationships/hyperlink" Target="http://images.google.ie/imgres?imgurl=http://www.cinepad.com/images/nbk.jpg&amp;imgrefurl=http://cinepad.com/reviews/nbk.htm&amp;h=320&amp;w=480&amp;sz=23&amp;hl=en&amp;start=88&amp;tbnid=vySYfXK3ctImPM:&amp;tbnh=86&amp;tbnw=129&amp;prev=/images?q=natural+born+killers&amp;start=72&amp;gbv=2&amp;ndsp=18&amp;hl=en&amp;sa=N" TargetMode="External"/><Relationship Id="rId2" Type="http://schemas.openxmlformats.org/officeDocument/2006/relationships/image" Target="../media/image28.jpeg"/><Relationship Id="rId16" Type="http://schemas.openxmlformats.org/officeDocument/2006/relationships/image" Target="../media/image35.jpeg"/><Relationship Id="rId20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11" Type="http://schemas.openxmlformats.org/officeDocument/2006/relationships/hyperlink" Target="http://images.google.ie/imgres?imgurl=http://www.icelandairwaves.com/bitmaps/images/200511816183850.org.jpg&amp;imgrefurl=http://theethicalscumbag.blogspot.com/2007/11/tuesday-events.html&amp;h=3072&amp;w=2048&amp;sz=2992&amp;hl=en&amp;start=38&amp;tbnid=IwGEU6MJtx2yRM:&amp;tbnh=150&amp;tbnw=100&amp;prev=/images?q=natural+born+killers&amp;start=36&amp;gbv=2&amp;ndsp=18&amp;hl=en&amp;sa=N" TargetMode="External"/><Relationship Id="rId24" Type="http://schemas.openxmlformats.org/officeDocument/2006/relationships/image" Target="../media/image39.jpeg"/><Relationship Id="rId5" Type="http://schemas.openxmlformats.org/officeDocument/2006/relationships/hyperlink" Target="http://images.google.ie/imgres?imgurl=http://videodetective.com/photos/124/005249_41.jpg&amp;imgrefurl=http://www.videodetective.com/actordetails.aspx?performerid=7037&amp;h=240&amp;w=320&amp;sz=12&amp;hl=en&amp;start=30&amp;tbnid=plVEZFiN8o9JMM:&amp;tbnh=89&amp;tbnw=118&amp;prev=/images?q=natural+born+killers&amp;start=18&amp;gbv=2&amp;ndsp=18&amp;hl=en&amp;sa=N" TargetMode="External"/><Relationship Id="rId15" Type="http://schemas.openxmlformats.org/officeDocument/2006/relationships/hyperlink" Target="http://images.google.ie/imgres?imgurl=http://movies.infinitecoolness.com/26/naturalbornkillers10.gif&amp;imgrefurl=http://movies.infinitecoolness.com/26/movie26.htm&amp;h=170&amp;w=135&amp;sz=43&amp;hl=en&amp;start=80&amp;tbnid=p9zNgAu03DO82M:&amp;tbnh=99&amp;tbnw=79&amp;prev=/images?q=natural+born+killers&amp;start=72&amp;gbv=2&amp;ndsp=18&amp;hl=en&amp;sa=N" TargetMode="External"/><Relationship Id="rId23" Type="http://schemas.openxmlformats.org/officeDocument/2006/relationships/hyperlink" Target="http://images.google.ie/imgres?imgurl=http://www.oscarworld.net/ostone/naturalwayne.gif&amp;imgrefurl=http://www.oscarworld.net/ostone/default.asp?PageId=17&amp;h=325&amp;w=272&amp;sz=21&amp;hl=en&amp;start=78&amp;tbnid=U6FywccCC5fs9M:&amp;tbnh=118&amp;tbnw=99&amp;prev=/images?q=natural+born+killers&amp;start=72&amp;gbv=2&amp;ndsp=18&amp;hl=en&amp;sa=N" TargetMode="External"/><Relationship Id="rId10" Type="http://schemas.openxmlformats.org/officeDocument/2006/relationships/image" Target="../media/image32.jpeg"/><Relationship Id="rId19" Type="http://schemas.openxmlformats.org/officeDocument/2006/relationships/hyperlink" Target="http://images.google.ie/imgres?imgurl=http://www.austinfilmfestival.com/new/files/Picture%204.png&amp;imgrefurl=http://www.austinfilmfestival.com/new/node/493&amp;h=789&amp;w=1172&amp;sz=882&amp;hl=en&amp;start=87&amp;tbnid=dvqL87W2p9buaM:&amp;tbnh=101&amp;tbnw=150&amp;prev=/images?q=natural+born+killers&amp;start=72&amp;gbv=2&amp;ndsp=18&amp;hl=en&amp;sa=N" TargetMode="External"/><Relationship Id="rId4" Type="http://schemas.openxmlformats.org/officeDocument/2006/relationships/image" Target="../media/image29.jpeg"/><Relationship Id="rId9" Type="http://schemas.openxmlformats.org/officeDocument/2006/relationships/hyperlink" Target="http://images.google.ie/imgres?imgurl=http://www.dvdtimes.co.uk/images/naturalbornkillersr402.jpg&amp;imgrefurl=http://www.dvdtimes.co.uk/content.php?contentid=3572&amp;h=223&amp;w=400&amp;sz=12&amp;hl=en&amp;start=25&amp;tbnid=TEFwbWXLKNFwNM:&amp;tbnh=69&amp;tbnw=124&amp;prev=/images?q=natural+born+killers&amp;start=18&amp;gbv=2&amp;ndsp=18&amp;hl=en&amp;sa=N" TargetMode="External"/><Relationship Id="rId14" Type="http://schemas.openxmlformats.org/officeDocument/2006/relationships/image" Target="../media/image34.jpeg"/><Relationship Id="rId22" Type="http://schemas.openxmlformats.org/officeDocument/2006/relationships/image" Target="../media/image3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http://images.google.ie/imgres?imgurl=http://i56.photobucket.com/albums/g167/ChiChi1120/christian_slater1.jpg&amp;imgrefurl=http://profile.myspace.com/index.cfm?fuseaction=user.viewprofile&amp;friendID=4311796&amp;h=568&amp;w=378&amp;sz=144&amp;hl=en&amp;start=176&amp;tbnid=wT1nZjqyqmA3iM:&amp;tbnh=134&amp;tbnw=89&amp;prev=/images?q=true+romance&amp;start=162&amp;gbv=2&amp;ndsp=18&amp;hl=en&amp;sa=N" TargetMode="External"/><Relationship Id="rId18" Type="http://schemas.openxmlformats.org/officeDocument/2006/relationships/image" Target="../media/image11.jpeg"/><Relationship Id="rId3" Type="http://schemas.openxmlformats.org/officeDocument/2006/relationships/hyperlink" Target="http://images.google.ie/imgres?imgurl=http://www.geekent.com/whatsentertainingthegeek/archives/pics/trueromance.jpg&amp;imgrefurl=http://www.geekent.com/whatsentertainingthegeek/2007/06/short_rounds_vol_15_superokay.html&amp;h=299&amp;w=450&amp;sz=25&amp;hl=en&amp;start=10&amp;tbnid=BpHTIMGGRy1SGM:&amp;tbnh=84&amp;tbnw=127&amp;prev=/images?q=true+romance&amp;gbv=2&amp;ndsp=18&amp;hl=en&amp;sa=N" TargetMode="External"/><Relationship Id="rId7" Type="http://schemas.openxmlformats.org/officeDocument/2006/relationships/hyperlink" Target="http://images.google.ie/imgres?imgurl=http://i231.photobucket.com/albums/ee14/nimportnawak/Patricia-Arquette.jpg&amp;imgrefurl=http://profile.myspace.com/index.cfm?fuseaction=user.viewprofile&amp;friendid=36274180&amp;h=425&amp;w=345&amp;sz=43&amp;hl=en&amp;start=50&amp;tbnid=gdMqrnn9pip1qM:&amp;tbnh=126&amp;tbnw=102&amp;prev=/images?q=true+romance&amp;start=36&amp;gbv=2&amp;ndsp=18&amp;hl=en&amp;sa=N" TargetMode="External"/><Relationship Id="rId12" Type="http://schemas.openxmlformats.org/officeDocument/2006/relationships/image" Target="../media/image8.jpeg"/><Relationship Id="rId17" Type="http://schemas.openxmlformats.org/officeDocument/2006/relationships/hyperlink" Target="http://images.google.ie/imgres?imgurl=http://www.crankycritic.com/qa/pf_articles/images/hopper.jpg&amp;imgrefurl=http://www.crankycritic.com/qa/pf_articles/dennishopper.html&amp;h=300&amp;w=304&amp;sz=12&amp;hl=en&amp;start=36&amp;tbnid=ooFCfal7JCNspM:&amp;tbnh=114&amp;tbnw=116&amp;prev=/images?q=dennis+hopper&amp;start=18&amp;gbv=2&amp;ndsp=18&amp;hl=en&amp;sa=N" TargetMode="External"/><Relationship Id="rId2" Type="http://schemas.openxmlformats.org/officeDocument/2006/relationships/image" Target="../media/image3.jpeg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hyperlink" Target="http://images.google.ie/imgres?imgurl=http://images.amazon.com/images/P/0802136869.01.LZZZZZZZ.jpg&amp;imgrefurl=http://www.gggg.com/celebrities_bk/tarantino_quentin.html&amp;h=475&amp;w=313&amp;sz=32&amp;hl=en&amp;start=65&amp;tbnid=DldTFT0FBJ1l2M:&amp;tbnh=129&amp;tbnw=85&amp;prev=/images?q=true+romance&amp;start=54&amp;gbv=2&amp;ndsp=18&amp;hl=en&amp;sa=N" TargetMode="External"/><Relationship Id="rId5" Type="http://schemas.openxmlformats.org/officeDocument/2006/relationships/hyperlink" Target="http://images.google.ie/imgres?imgurl=http://www.walkenworks.com/true16a.jpg&amp;imgrefurl=http://www.walkenworks.com/true.html&amp;h=300&amp;w=400&amp;sz=19&amp;hl=en&amp;start=16&amp;tbnid=OmJqv7BPOS_YvM:&amp;tbnh=93&amp;tbnw=124&amp;prev=/images?q=true+romance&amp;gbv=2&amp;ndsp=18&amp;hl=en&amp;sa=N" TargetMode="External"/><Relationship Id="rId15" Type="http://schemas.openxmlformats.org/officeDocument/2006/relationships/hyperlink" Target="http://images.google.ie/imgres?imgurl=http://www.tarantinoitalia.altervista.org/Sito%20Immagini/TRUE%20ROMANCE/True%20Romance%20poster.jpg&amp;imgrefurl=http://onlinemovieforum.com/dead-links/4874-true-romance-1993-a.html&amp;h=805&amp;w=560&amp;sz=68&amp;hl=en&amp;start=18&amp;tbnid=gYd-GX69FqKWgM:&amp;tbnh=143&amp;tbnw=99&amp;prev=/images?q=true+romance&amp;gbv=2&amp;ndsp=18&amp;hl=en&amp;sa=N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://images.google.ie/imgres?imgurl=http://www.whatdvd.net/WhatDVD-Graphics/main/69.jpg&amp;imgrefurl=http://www.whatdvd.net/FilmReview.asp?FilmReview=69&amp;h=250&amp;w=468&amp;sz=28&amp;hl=en&amp;start=40&amp;tbnid=FIDmaTPhdTi1MM:&amp;tbnh=68&amp;tbnw=128&amp;prev=/images?q=true+romance&amp;start=36&amp;gbv=2&amp;ndsp=18&amp;hl=en&amp;sa=N" TargetMode="External"/><Relationship Id="rId1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dzaYkvCVog" TargetMode="External"/><Relationship Id="rId2" Type="http://schemas.openxmlformats.org/officeDocument/2006/relationships/hyperlink" Target="http://www.youtube.com/watch?v=cz5S5UCPjA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tqccyUpnZw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400" dirty="0" smtClean="0"/>
              <a:t>AND</a:t>
            </a:r>
            <a:r>
              <a:rPr lang="en-GB" dirty="0" smtClean="0"/>
              <a:t> </a:t>
            </a:r>
            <a:r>
              <a:rPr lang="en-GB" sz="4400" dirty="0" smtClean="0"/>
              <a:t>DRUGS</a:t>
            </a:r>
            <a:r>
              <a:rPr lang="en-GB" dirty="0" smtClean="0"/>
              <a:t> </a:t>
            </a:r>
            <a:r>
              <a:rPr lang="en-GB" sz="4400" dirty="0" smtClean="0"/>
              <a:t>IN</a:t>
            </a:r>
          </a:p>
          <a:p>
            <a:r>
              <a:rPr lang="en-GB" sz="4400" dirty="0" smtClean="0"/>
              <a:t>MOVIES</a:t>
            </a:r>
            <a:endParaRPr lang="en-GB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AUDIENCE REACTION</a:t>
            </a:r>
            <a:br>
              <a:rPr lang="en-GB" dirty="0" smtClean="0"/>
            </a:br>
            <a:r>
              <a:rPr lang="en-GB" dirty="0" smtClean="0"/>
              <a:t>TO VIOLENCE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Years from now, it will be reappraised as a misunderstood masterpiece. Well, this is one American critic who's not waiting until years from now. </a:t>
            </a:r>
          </a:p>
          <a:p>
            <a:r>
              <a:rPr lang="en-GB" dirty="0" smtClean="0"/>
              <a:t>If Gilliam was intending to create a film that would disgust, disorient and eventually irritate, then this one’s a bona-fide masterpiece – but don’t expect me to sit through it ever again. </a:t>
            </a:r>
          </a:p>
          <a:p>
            <a:r>
              <a:rPr lang="en-GB" dirty="0" smtClean="0"/>
              <a:t>Gilliam shows that there is something appealing about drug highs. It wouldn't be honest to say otherwise. And, yes, they'll destroy you. It's honest about that too.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Reactions to fear and loathing in las vegas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Unlike </a:t>
            </a:r>
            <a:r>
              <a:rPr lang="en-GB" i="1" dirty="0" smtClean="0"/>
              <a:t>Trainspotting</a:t>
            </a:r>
            <a:r>
              <a:rPr lang="en-GB" dirty="0" smtClean="0"/>
              <a:t>, </a:t>
            </a:r>
            <a:r>
              <a:rPr lang="en-GB" i="1" dirty="0" smtClean="0"/>
              <a:t>Fear and Loathing</a:t>
            </a:r>
            <a:r>
              <a:rPr lang="en-GB" dirty="0" smtClean="0"/>
              <a:t> doesn't shock or fascinate. It simply disgusts and repels. </a:t>
            </a:r>
          </a:p>
          <a:p>
            <a:r>
              <a:rPr lang="en-GB" dirty="0" smtClean="0"/>
              <a:t>A bizarre masterpiece that invents a brilliantly skewed perspective and sustains it for a nearly impossible 117 minutes. </a:t>
            </a:r>
          </a:p>
          <a:p>
            <a:r>
              <a:rPr lang="en-GB" dirty="0" smtClean="0"/>
              <a:t>The real stars of this film, however, are its dazzling cinematography and production design.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More reaction to fear and loathing in las vegas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ciaran keogh\Pictures\MTCAW16I6ECA1Z4SPBCAZC4RPICAKSN44HCA42POBHCA2QJSZUCAK298OECAZQJAFICA09UB0WCAZTG3YACA9ZAJ79CA5534ETCAGRM42XCAS011FMCABZR780CA1DGANPCATOZ4AGCAXOQ03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1714512" cy="15716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Images from the film</a:t>
            </a:r>
            <a:endParaRPr lang="en-GB" u="sng" dirty="0"/>
          </a:p>
        </p:txBody>
      </p:sp>
      <p:pic>
        <p:nvPicPr>
          <p:cNvPr id="3075" name="Picture 3" descr="http://tbn0.google.com/images?q=tbn:fzd7Hrt8HxuhTM:http://www.moviewallpapers.net/images/wallpapers/1998/fear-and-loathing-in-las-vegas/fear-and-loathing-in-las-vegas-3-80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357694"/>
            <a:ext cx="1857388" cy="2071702"/>
          </a:xfrm>
          <a:prstGeom prst="rect">
            <a:avLst/>
          </a:prstGeom>
          <a:noFill/>
        </p:spPr>
      </p:pic>
      <p:pic>
        <p:nvPicPr>
          <p:cNvPr id="3077" name="Picture 5" descr="http://tbn0.google.com/images?q=tbn:ovPkuugY9l1ZDM:http://imagecache2.allposters.com/images/pic/30/025_322~Fear-And-Loathing-In-Las-Vegas-Posters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2643182"/>
            <a:ext cx="2714644" cy="2786082"/>
          </a:xfrm>
          <a:prstGeom prst="rect">
            <a:avLst/>
          </a:prstGeom>
          <a:noFill/>
        </p:spPr>
      </p:pic>
      <p:pic>
        <p:nvPicPr>
          <p:cNvPr id="3079" name="Picture 7" descr="http://tbn0.google.com/images?q=tbn:0DahxQA1A0NzhM:http://www.whatdvd.net/WhatDVD-Graphics/main/73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1214422"/>
            <a:ext cx="6000792" cy="1290642"/>
          </a:xfrm>
          <a:prstGeom prst="rect">
            <a:avLst/>
          </a:prstGeom>
          <a:noFill/>
        </p:spPr>
      </p:pic>
      <p:pic>
        <p:nvPicPr>
          <p:cNvPr id="3081" name="Picture 9" descr="http://tbn0.google.com/images?q=tbn:wZr_Yna0LTNkfM:http://25frames.org/media/screens/2264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4429132"/>
            <a:ext cx="235745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http://www.youtube.com/watch?v=T5TBS1UOThQ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Studio: warner brothers</a:t>
            </a:r>
          </a:p>
          <a:p>
            <a:r>
              <a:rPr lang="en-GB" dirty="0" smtClean="0"/>
              <a:t>Director: martin </a:t>
            </a:r>
            <a:r>
              <a:rPr lang="en-GB" dirty="0" smtClean="0"/>
              <a:t>Scorsese</a:t>
            </a:r>
            <a:endParaRPr lang="en-GB" dirty="0" smtClean="0"/>
          </a:p>
          <a:p>
            <a:r>
              <a:rPr lang="en-GB" dirty="0" smtClean="0"/>
              <a:t>Producer: </a:t>
            </a:r>
            <a:r>
              <a:rPr lang="en-GB" dirty="0" smtClean="0"/>
              <a:t>Irwin Winkler</a:t>
            </a:r>
            <a:endParaRPr lang="en-GB" dirty="0" smtClean="0"/>
          </a:p>
          <a:p>
            <a:r>
              <a:rPr lang="en-GB" dirty="0" smtClean="0"/>
              <a:t>Screenplay: </a:t>
            </a:r>
            <a:r>
              <a:rPr lang="en-GB" dirty="0" smtClean="0"/>
              <a:t>Nicolas </a:t>
            </a:r>
            <a:r>
              <a:rPr lang="en-GB" dirty="0" smtClean="0"/>
              <a:t>pileggi</a:t>
            </a:r>
          </a:p>
          <a:p>
            <a:r>
              <a:rPr lang="en-GB" dirty="0" smtClean="0"/>
              <a:t>Executive producer : </a:t>
            </a:r>
            <a:r>
              <a:rPr lang="en-GB" dirty="0" smtClean="0"/>
              <a:t>Barbara </a:t>
            </a:r>
            <a:r>
              <a:rPr lang="en-GB" dirty="0" smtClean="0"/>
              <a:t>de </a:t>
            </a:r>
            <a:r>
              <a:rPr lang="en-GB" dirty="0" smtClean="0"/>
              <a:t>fine</a:t>
            </a:r>
            <a:endParaRPr lang="en-GB" dirty="0" smtClean="0"/>
          </a:p>
          <a:p>
            <a:r>
              <a:rPr lang="en-GB" dirty="0" smtClean="0"/>
              <a:t>Genre : gangster / mob</a:t>
            </a:r>
          </a:p>
          <a:p>
            <a:r>
              <a:rPr lang="en-GB" dirty="0" smtClean="0"/>
              <a:t>Cast : </a:t>
            </a:r>
            <a:r>
              <a:rPr lang="en-GB" dirty="0" smtClean="0"/>
              <a:t>Robert </a:t>
            </a:r>
            <a:r>
              <a:rPr lang="en-GB" dirty="0" smtClean="0"/>
              <a:t>de niro , ray liotta , </a:t>
            </a:r>
            <a:r>
              <a:rPr lang="en-GB" dirty="0" smtClean="0"/>
              <a:t>Joe </a:t>
            </a:r>
            <a:r>
              <a:rPr lang="en-GB" dirty="0" smtClean="0"/>
              <a:t>pesci , poul sorvino , </a:t>
            </a:r>
            <a:r>
              <a:rPr lang="en-GB" dirty="0" smtClean="0"/>
              <a:t>Lorraine </a:t>
            </a:r>
            <a:r>
              <a:rPr lang="en-GB" dirty="0" smtClean="0"/>
              <a:t>bracco , frank vincent  and </a:t>
            </a:r>
            <a:r>
              <a:rPr lang="en-GB" dirty="0" smtClean="0"/>
              <a:t>Samuel </a:t>
            </a:r>
            <a:r>
              <a:rPr lang="en-GB" dirty="0" smtClean="0"/>
              <a:t>l. Jackson </a:t>
            </a:r>
          </a:p>
          <a:p>
            <a:r>
              <a:rPr lang="en-GB" dirty="0" smtClean="0"/>
              <a:t>Plot synopsis : its the story of a young boy </a:t>
            </a:r>
            <a:r>
              <a:rPr lang="en-GB" dirty="0" smtClean="0"/>
              <a:t>whose </a:t>
            </a:r>
            <a:r>
              <a:rPr lang="en-GB" dirty="0" smtClean="0"/>
              <a:t>dream was to be a gangster and it comes true . Its the true story of </a:t>
            </a:r>
            <a:r>
              <a:rPr lang="en-GB" dirty="0" smtClean="0"/>
              <a:t>Henry </a:t>
            </a:r>
            <a:r>
              <a:rPr lang="en-GB" dirty="0" smtClean="0"/>
              <a:t>hill a half </a:t>
            </a:r>
            <a:r>
              <a:rPr lang="en-GB" dirty="0" smtClean="0"/>
              <a:t>Italian </a:t>
            </a:r>
            <a:r>
              <a:rPr lang="en-GB" dirty="0" smtClean="0"/>
              <a:t>half </a:t>
            </a:r>
            <a:r>
              <a:rPr lang="en-GB" dirty="0" smtClean="0"/>
              <a:t>Irish </a:t>
            </a:r>
            <a:r>
              <a:rPr lang="en-GB" dirty="0" smtClean="0"/>
              <a:t>working class fellow and his ups and downs as a </a:t>
            </a:r>
            <a:r>
              <a:rPr lang="en-GB" dirty="0" smtClean="0"/>
              <a:t>Mafioso 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Goodfellas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Its a very </a:t>
            </a:r>
            <a:r>
              <a:rPr lang="en-GB" dirty="0" smtClean="0"/>
              <a:t>very</a:t>
            </a:r>
            <a:r>
              <a:rPr lang="en-GB" dirty="0" smtClean="0"/>
              <a:t> good film but it sends a bad message with the violence that it portrays and the language it has in the script , </a:t>
            </a:r>
            <a:r>
              <a:rPr lang="en-GB" dirty="0" smtClean="0"/>
              <a:t>I </a:t>
            </a:r>
            <a:r>
              <a:rPr lang="en-GB" dirty="0" smtClean="0"/>
              <a:t>personally adore this movie </a:t>
            </a:r>
            <a:r>
              <a:rPr lang="en-GB" dirty="0" smtClean="0"/>
              <a:t>masterpiece </a:t>
            </a:r>
            <a:r>
              <a:rPr lang="en-GB" dirty="0" smtClean="0"/>
              <a:t>but a 13 year old boy would watch it and say (cool </a:t>
            </a:r>
            <a:r>
              <a:rPr lang="en-GB" dirty="0" smtClean="0"/>
              <a:t>I </a:t>
            </a:r>
            <a:r>
              <a:rPr lang="en-GB" dirty="0" smtClean="0"/>
              <a:t>want to be like them) and this is what leads to life imitating art so many murders are spawned by movies like this.</a:t>
            </a:r>
          </a:p>
          <a:p>
            <a:r>
              <a:rPr lang="en-GB" dirty="0" smtClean="0"/>
              <a:t> unless your a stable person and are not a bit mad films like this can play with your head.</a:t>
            </a:r>
          </a:p>
          <a:p>
            <a:r>
              <a:rPr lang="en-GB" dirty="0" smtClean="0"/>
              <a:t>Alot</a:t>
            </a:r>
            <a:r>
              <a:rPr lang="en-GB" dirty="0" smtClean="0"/>
              <a:t> of </a:t>
            </a:r>
            <a:r>
              <a:rPr lang="en-GB" dirty="0" smtClean="0"/>
              <a:t>people </a:t>
            </a:r>
            <a:r>
              <a:rPr lang="en-GB" dirty="0" smtClean="0"/>
              <a:t>want to be apart of the mafia after seeing films like goodfellas , the departed and </a:t>
            </a:r>
            <a:r>
              <a:rPr lang="en-GB" dirty="0" smtClean="0"/>
              <a:t>American </a:t>
            </a:r>
            <a:r>
              <a:rPr lang="en-GB" dirty="0" smtClean="0"/>
              <a:t>gangster 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include goodfellas?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Pileggi's book, </a:t>
            </a:r>
            <a:r>
              <a:rPr lang="en-GB" dirty="0" smtClean="0"/>
              <a:t>Scorsese's</a:t>
            </a:r>
            <a:r>
              <a:rPr lang="en-GB" dirty="0" smtClean="0"/>
              <a:t> biopic of Henry Hill is so well-crafted, shot, and acted that it easily overcomes some of the film's shortcomings, such as its dramatic </a:t>
            </a:r>
            <a:r>
              <a:rPr lang="en-GB" dirty="0" smtClean="0"/>
              <a:t>shaplessness</a:t>
            </a:r>
            <a:r>
              <a:rPr lang="en-GB" dirty="0" smtClean="0"/>
              <a:t> and less than powerful ending. </a:t>
            </a:r>
          </a:p>
          <a:p>
            <a:r>
              <a:rPr lang="en-GB" dirty="0" smtClean="0"/>
              <a:t>The best gangster movie of all-time and easily, one of the best overall flicks ever. </a:t>
            </a:r>
          </a:p>
          <a:p>
            <a:r>
              <a:rPr lang="en-GB" dirty="0" smtClean="0"/>
              <a:t>Colourful </a:t>
            </a:r>
            <a:r>
              <a:rPr lang="en-GB" dirty="0" smtClean="0"/>
              <a:t>but dramatically unsatisfying. </a:t>
            </a:r>
          </a:p>
          <a:p>
            <a:r>
              <a:rPr lang="en-GB" dirty="0" smtClean="0"/>
              <a:t>Brutal, stylish, </a:t>
            </a:r>
          </a:p>
          <a:p>
            <a:r>
              <a:rPr lang="en-GB" dirty="0" smtClean="0"/>
              <a:t>hypnotic and addictive, </a:t>
            </a:r>
            <a:r>
              <a:rPr lang="en-GB" i="1" dirty="0" smtClean="0"/>
              <a:t>GoodFellas</a:t>
            </a:r>
            <a:r>
              <a:rPr lang="en-GB" dirty="0" smtClean="0"/>
              <a:t> remains </a:t>
            </a:r>
            <a:r>
              <a:rPr lang="en-GB" dirty="0" smtClean="0"/>
              <a:t>Scorsese's</a:t>
            </a:r>
            <a:r>
              <a:rPr lang="en-GB" dirty="0" smtClean="0"/>
              <a:t> best film.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 reaction to goodfellas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http://www.youtube.com/watch?v=qo5jJpHtI1Y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http://www.youtube.com/watch?v=2oP1NMB_I0s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trailer and 2 scenes from goodfellas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was so well made that it still works today. </a:t>
            </a:r>
          </a:p>
          <a:p>
            <a:r>
              <a:rPr lang="en-GB" dirty="0" smtClean="0"/>
              <a:t>...one of the best-- and most influential -- American movies ever made. </a:t>
            </a:r>
          </a:p>
          <a:p>
            <a:r>
              <a:rPr lang="en-GB" dirty="0" smtClean="0"/>
              <a:t>Scorsese's</a:t>
            </a:r>
            <a:r>
              <a:rPr lang="en-GB" dirty="0" smtClean="0"/>
              <a:t> fast, violent, stylish mobster movie is a return to form. </a:t>
            </a:r>
          </a:p>
          <a:p>
            <a:r>
              <a:rPr lang="en-GB" dirty="0" smtClean="0"/>
              <a:t>Colourful </a:t>
            </a:r>
            <a:r>
              <a:rPr lang="en-GB" dirty="0" smtClean="0"/>
              <a:t>but dramatically unsatisfying.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goodfellas reactions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ciaran keogh\Pictures\P8CAU9PTKYCACN8MJDCAPZ5PKACAXW55NBCAFFVQTYCABGG8RWCA3MN1VZCA48JIDACA1XPXG1CA2E39HYCAU937G3CAQ74CIJCAPTSRAHCAMSP55UCA1VBQ5WCA9GXU5ZCAAHBVWOCAKR57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1928816" cy="1785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Images from the film</a:t>
            </a:r>
            <a:endParaRPr lang="en-GB" u="sng" dirty="0"/>
          </a:p>
        </p:txBody>
      </p:sp>
      <p:pic>
        <p:nvPicPr>
          <p:cNvPr id="25604" name="Picture 4" descr="http://tbn0.google.com/images?q=tbn:1LwFk8HORJhVeM:http://imagecache2.allposters.com/images/pic/54/039_16534~Goodfellas-Poster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357298"/>
            <a:ext cx="2714636" cy="1714512"/>
          </a:xfrm>
          <a:prstGeom prst="rect">
            <a:avLst/>
          </a:prstGeom>
          <a:noFill/>
        </p:spPr>
      </p:pic>
      <p:pic>
        <p:nvPicPr>
          <p:cNvPr id="25606" name="Picture 6" descr="http://tbn0.google.com/images?q=tbn:r3Dhzi2B6xaJOM:http://cache.viewimages.com/xc/1642238.jpg%3Fv%3D1%26c%3DViewImages%26k%3D2%26d%3D17A4AD9FDB9CF1939057D9939C83F106A1FB6ECB5BE9A95D5A5397277B4DC33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1285860"/>
            <a:ext cx="1643074" cy="1643074"/>
          </a:xfrm>
          <a:prstGeom prst="rect">
            <a:avLst/>
          </a:prstGeom>
          <a:noFill/>
        </p:spPr>
      </p:pic>
      <p:pic>
        <p:nvPicPr>
          <p:cNvPr id="25608" name="Picture 8" descr="http://tbn0.google.com/images?q=tbn:oug8yQvxhMkQGM:http://i241.photobucket.com/albums/ff30/dirtyweapon/goodfellas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3357562"/>
            <a:ext cx="2214578" cy="1371604"/>
          </a:xfrm>
          <a:prstGeom prst="rect">
            <a:avLst/>
          </a:prstGeom>
          <a:noFill/>
        </p:spPr>
      </p:pic>
      <p:pic>
        <p:nvPicPr>
          <p:cNvPr id="25610" name="Picture 10" descr="http://tbn0.google.com/images?q=tbn:p4Rp4bX7nbvnJM:http://www.gonemovies.com/WWW/WanadooFilms/Misdaad/GoodJimmy2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14612" y="3429000"/>
            <a:ext cx="1957392" cy="928689"/>
          </a:xfrm>
          <a:prstGeom prst="rect">
            <a:avLst/>
          </a:prstGeom>
          <a:noFill/>
        </p:spPr>
      </p:pic>
      <p:pic>
        <p:nvPicPr>
          <p:cNvPr id="25612" name="Picture 12" descr="http://tbn0.google.com/images?q=tbn:i9JEnK9VBdZkzM:http://us.movies1.yimg.com/movies.yahoo.com/images/hv/photo/movie_pix/warner_brothers/goodfellas/_group_photos/joe_pesci2.jp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786314" y="3286124"/>
            <a:ext cx="2571768" cy="1500198"/>
          </a:xfrm>
          <a:prstGeom prst="rect">
            <a:avLst/>
          </a:prstGeom>
          <a:noFill/>
        </p:spPr>
      </p:pic>
      <p:pic>
        <p:nvPicPr>
          <p:cNvPr id="25614" name="Picture 14" descr="http://tbn0.google.com/images?q=tbn:lkDIWeSrV5zsLM:http://www.martin-scorsese.net/photos/images/gg_scorsese_2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2844" y="4929198"/>
            <a:ext cx="2571768" cy="1214446"/>
          </a:xfrm>
          <a:prstGeom prst="rect">
            <a:avLst/>
          </a:prstGeom>
          <a:noFill/>
        </p:spPr>
      </p:pic>
      <p:pic>
        <p:nvPicPr>
          <p:cNvPr id="25616" name="Picture 16" descr="http://tbn0.google.com/images?q=tbn:8H1qL8N1UBkIPM:http://pawatercooler.com/wp-content/uploads/2007/10/goodfellas2.jpeg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786050" y="5000636"/>
            <a:ext cx="2428892" cy="1566866"/>
          </a:xfrm>
          <a:prstGeom prst="rect">
            <a:avLst/>
          </a:prstGeom>
          <a:noFill/>
        </p:spPr>
      </p:pic>
      <p:pic>
        <p:nvPicPr>
          <p:cNvPr id="25618" name="Picture 18" descr="http://tbn0.google.com/images?q=tbn:Hrv7KeW-Nvs31M:http://data63.sevenload.com/i/ax/og/m6s51r6/yor.jpg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357818" y="5357826"/>
            <a:ext cx="3071834" cy="1214446"/>
          </a:xfrm>
          <a:prstGeom prst="rect">
            <a:avLst/>
          </a:prstGeom>
          <a:noFill/>
        </p:spPr>
      </p:pic>
      <p:pic>
        <p:nvPicPr>
          <p:cNvPr id="25620" name="Picture 20" descr="http://tbn0.google.com/images?q=tbn:FkMNTtamnzRTnM:http://www.damnthe.com/movie_posters/goodfellas.jpg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215206" y="285728"/>
            <a:ext cx="1428760" cy="1847854"/>
          </a:xfrm>
          <a:prstGeom prst="rect">
            <a:avLst/>
          </a:prstGeom>
          <a:noFill/>
        </p:spPr>
      </p:pic>
      <p:pic>
        <p:nvPicPr>
          <p:cNvPr id="25622" name="Picture 22" descr="http://tbn0.google.com/images?q=tbn:xoK78f6fD1GNvM:http://www.thegenerator.biz/24GOODFELLAS2.jpg">
            <a:hlinkClick r:id="rId21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500958" y="2357430"/>
            <a:ext cx="131445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 </a:t>
            </a:r>
            <a:r>
              <a:rPr lang="en-GB" sz="2400" dirty="0" smtClean="0"/>
              <a:t>today's </a:t>
            </a:r>
            <a:r>
              <a:rPr lang="en-GB" sz="2400" dirty="0" smtClean="0"/>
              <a:t>world we are obsessed with violence , sex , money and drugs but when we make this statement we should stop and think and ask ourselves why is this ? The answer is simple </a:t>
            </a:r>
            <a:r>
              <a:rPr lang="en-GB" sz="2400" dirty="0" smtClean="0"/>
              <a:t>because </a:t>
            </a:r>
            <a:r>
              <a:rPr lang="en-GB" sz="2400" dirty="0" smtClean="0"/>
              <a:t>its there to be shown to us in film and every media circle but we </a:t>
            </a:r>
            <a:r>
              <a:rPr lang="en-GB" sz="2400" dirty="0" smtClean="0"/>
              <a:t>don't </a:t>
            </a:r>
            <a:r>
              <a:rPr lang="en-GB" sz="2400" dirty="0" smtClean="0"/>
              <a:t>have to watch these things we have a choice and of coarse </a:t>
            </a:r>
            <a:r>
              <a:rPr lang="en-GB" sz="2400" dirty="0" smtClean="0"/>
              <a:t>people </a:t>
            </a:r>
            <a:r>
              <a:rPr lang="en-GB" sz="2400" dirty="0" smtClean="0"/>
              <a:t>are enjoying these movies well they must be or else they simply </a:t>
            </a:r>
            <a:r>
              <a:rPr lang="en-GB" sz="2400" dirty="0" smtClean="0"/>
              <a:t>wouldn't </a:t>
            </a:r>
            <a:r>
              <a:rPr lang="en-GB" sz="2400" dirty="0" smtClean="0"/>
              <a:t>be made, this is a review of some of the most controversially violent action movies  natural born killers , true romance , goodfellas and fear and loathing in las </a:t>
            </a:r>
            <a:r>
              <a:rPr lang="en-GB" sz="2400" dirty="0" smtClean="0"/>
              <a:t>Vegas </a:t>
            </a:r>
            <a:r>
              <a:rPr lang="en-GB" sz="2400" dirty="0" smtClean="0"/>
              <a:t>we will see how these action and drug movies influenced young </a:t>
            </a:r>
            <a:r>
              <a:rPr lang="en-GB" sz="2400" dirty="0" smtClean="0"/>
              <a:t>people </a:t>
            </a:r>
            <a:r>
              <a:rPr lang="en-GB" sz="2400" dirty="0" smtClean="0"/>
              <a:t>for the worse over the years . 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/>
              <a:t>Introduction</a:t>
            </a:r>
            <a:endParaRPr lang="en-GB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Studio: warner brothers and regency </a:t>
            </a:r>
          </a:p>
          <a:p>
            <a:r>
              <a:rPr lang="en-GB" dirty="0" smtClean="0"/>
              <a:t>Director: </a:t>
            </a:r>
            <a:r>
              <a:rPr lang="en-GB" dirty="0" smtClean="0"/>
              <a:t>Oliver </a:t>
            </a:r>
            <a:r>
              <a:rPr lang="en-GB" dirty="0" smtClean="0"/>
              <a:t>stone</a:t>
            </a:r>
          </a:p>
          <a:p>
            <a:r>
              <a:rPr lang="en-GB" dirty="0" smtClean="0"/>
              <a:t>Producer : </a:t>
            </a:r>
            <a:r>
              <a:rPr lang="en-GB" dirty="0" smtClean="0"/>
              <a:t>Oliver </a:t>
            </a:r>
            <a:r>
              <a:rPr lang="en-GB" dirty="0" smtClean="0"/>
              <a:t>stone </a:t>
            </a:r>
          </a:p>
          <a:p>
            <a:r>
              <a:rPr lang="en-GB" dirty="0" smtClean="0"/>
              <a:t>Executive producer : </a:t>
            </a:r>
            <a:r>
              <a:rPr lang="en-GB" dirty="0" smtClean="0"/>
              <a:t>Clayton Townsend</a:t>
            </a:r>
            <a:endParaRPr lang="en-GB" dirty="0" smtClean="0"/>
          </a:p>
          <a:p>
            <a:r>
              <a:rPr lang="en-GB" dirty="0" smtClean="0"/>
              <a:t>Screenplay : </a:t>
            </a:r>
            <a:r>
              <a:rPr lang="en-GB" dirty="0" smtClean="0"/>
              <a:t>Quentin </a:t>
            </a:r>
            <a:r>
              <a:rPr lang="en-GB" dirty="0" smtClean="0"/>
              <a:t>tarentino</a:t>
            </a:r>
            <a:endParaRPr lang="en-GB" dirty="0" smtClean="0"/>
          </a:p>
          <a:p>
            <a:r>
              <a:rPr lang="en-GB" dirty="0" smtClean="0"/>
              <a:t>Genre : action</a:t>
            </a:r>
          </a:p>
          <a:p>
            <a:r>
              <a:rPr lang="en-GB" dirty="0" smtClean="0"/>
              <a:t>Cast : </a:t>
            </a:r>
            <a:r>
              <a:rPr lang="en-GB" dirty="0" smtClean="0"/>
              <a:t>woody </a:t>
            </a:r>
            <a:r>
              <a:rPr lang="en-GB" dirty="0" smtClean="0"/>
              <a:t>herrelson</a:t>
            </a:r>
            <a:r>
              <a:rPr lang="en-GB" dirty="0" smtClean="0"/>
              <a:t> , </a:t>
            </a:r>
            <a:r>
              <a:rPr lang="en-GB" dirty="0" smtClean="0"/>
              <a:t>Juliet Lewis </a:t>
            </a:r>
            <a:r>
              <a:rPr lang="en-GB" dirty="0" smtClean="0"/>
              <a:t>, </a:t>
            </a:r>
            <a:r>
              <a:rPr lang="en-GB" dirty="0" smtClean="0"/>
              <a:t>Robert Downey </a:t>
            </a:r>
            <a:r>
              <a:rPr lang="en-GB" dirty="0" smtClean="0"/>
              <a:t>jr</a:t>
            </a:r>
            <a:r>
              <a:rPr lang="en-GB" dirty="0" smtClean="0"/>
              <a:t>. , </a:t>
            </a:r>
            <a:r>
              <a:rPr lang="en-GB" dirty="0" smtClean="0"/>
              <a:t>tommy</a:t>
            </a:r>
            <a:r>
              <a:rPr lang="en-GB" dirty="0" smtClean="0"/>
              <a:t> lee </a:t>
            </a:r>
            <a:r>
              <a:rPr lang="en-GB" dirty="0" smtClean="0"/>
              <a:t>Jones </a:t>
            </a:r>
            <a:r>
              <a:rPr lang="en-GB" dirty="0" smtClean="0"/>
              <a:t>and tom </a:t>
            </a:r>
            <a:r>
              <a:rPr lang="en-GB" dirty="0" smtClean="0"/>
              <a:t>Sizemore </a:t>
            </a:r>
            <a:r>
              <a:rPr lang="en-GB" dirty="0" smtClean="0"/>
              <a:t>.</a:t>
            </a:r>
          </a:p>
          <a:p>
            <a:r>
              <a:rPr lang="en-GB" dirty="0" smtClean="0"/>
              <a:t>Plot synopsis : two lovers go on a rebellious killing spree and in a d – generate way of acting they become anti </a:t>
            </a:r>
            <a:r>
              <a:rPr lang="en-GB" dirty="0" smtClean="0"/>
              <a:t>heroes </a:t>
            </a:r>
            <a:r>
              <a:rPr lang="en-GB" dirty="0" smtClean="0"/>
              <a:t>in a world where the anti hero is king 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Natural born killers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is very controversial from start to finish .</a:t>
            </a:r>
          </a:p>
          <a:p>
            <a:r>
              <a:rPr lang="en-GB" dirty="0" smtClean="0"/>
              <a:t>It has references to </a:t>
            </a:r>
            <a:r>
              <a:rPr lang="en-GB" dirty="0" smtClean="0"/>
              <a:t>molestation  </a:t>
            </a:r>
            <a:r>
              <a:rPr lang="en-GB" dirty="0" smtClean="0"/>
              <a:t>it has </a:t>
            </a:r>
            <a:r>
              <a:rPr lang="en-GB" dirty="0" smtClean="0"/>
              <a:t>alot</a:t>
            </a:r>
            <a:r>
              <a:rPr lang="en-GB" dirty="0" smtClean="0"/>
              <a:t> of </a:t>
            </a:r>
            <a:r>
              <a:rPr lang="en-GB" dirty="0" smtClean="0"/>
              <a:t>violence </a:t>
            </a:r>
            <a:r>
              <a:rPr lang="en-GB" dirty="0" smtClean="0"/>
              <a:t>and extreme blood shed .</a:t>
            </a:r>
          </a:p>
          <a:p>
            <a:r>
              <a:rPr lang="en-GB" dirty="0" smtClean="0"/>
              <a:t>Oliver stone makes the </a:t>
            </a:r>
            <a:r>
              <a:rPr lang="en-GB" dirty="0" smtClean="0"/>
              <a:t>violence </a:t>
            </a:r>
            <a:r>
              <a:rPr lang="en-GB" dirty="0" smtClean="0"/>
              <a:t>like a comic strip style he puts it on a satire </a:t>
            </a:r>
            <a:r>
              <a:rPr lang="en-GB" dirty="0" smtClean="0"/>
              <a:t>level </a:t>
            </a:r>
            <a:r>
              <a:rPr lang="en-GB" dirty="0" smtClean="0"/>
              <a:t>.</a:t>
            </a:r>
          </a:p>
          <a:p>
            <a:r>
              <a:rPr lang="en-GB" dirty="0" smtClean="0"/>
              <a:t>He would argue by doing this he </a:t>
            </a:r>
            <a:r>
              <a:rPr lang="en-GB" dirty="0" smtClean="0"/>
              <a:t>doesn't </a:t>
            </a:r>
            <a:r>
              <a:rPr lang="en-GB" dirty="0" smtClean="0"/>
              <a:t>glorify the </a:t>
            </a:r>
            <a:r>
              <a:rPr lang="en-GB" dirty="0" smtClean="0"/>
              <a:t>violence </a:t>
            </a:r>
            <a:r>
              <a:rPr lang="en-GB" dirty="0" smtClean="0"/>
              <a:t>.</a:t>
            </a:r>
          </a:p>
          <a:p>
            <a:r>
              <a:rPr lang="en-GB" dirty="0" smtClean="0"/>
              <a:t>My </a:t>
            </a:r>
            <a:r>
              <a:rPr lang="en-GB" dirty="0" smtClean="0"/>
              <a:t>oppinion</a:t>
            </a:r>
            <a:r>
              <a:rPr lang="en-GB" dirty="0" smtClean="0"/>
              <a:t> is that he glorifies the </a:t>
            </a:r>
            <a:r>
              <a:rPr lang="en-GB" dirty="0" smtClean="0"/>
              <a:t>violance</a:t>
            </a:r>
            <a:r>
              <a:rPr lang="en-GB" dirty="0" smtClean="0"/>
              <a:t> by making </a:t>
            </a:r>
            <a:r>
              <a:rPr lang="en-GB" dirty="0" smtClean="0"/>
              <a:t>harrelsons</a:t>
            </a:r>
            <a:r>
              <a:rPr lang="en-GB" dirty="0" smtClean="0"/>
              <a:t> </a:t>
            </a:r>
            <a:r>
              <a:rPr lang="en-GB" dirty="0" smtClean="0"/>
              <a:t>charichter</a:t>
            </a:r>
            <a:r>
              <a:rPr lang="en-GB" dirty="0" smtClean="0"/>
              <a:t> so cool and </a:t>
            </a:r>
            <a:r>
              <a:rPr lang="en-GB" dirty="0" smtClean="0"/>
              <a:t>Downey's </a:t>
            </a:r>
            <a:r>
              <a:rPr lang="en-GB" dirty="0" smtClean="0"/>
              <a:t>so cool and funny you cant not root for them 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</a:t>
            </a:r>
            <a:r>
              <a:rPr lang="en-GB" dirty="0" smtClean="0"/>
              <a:t>I </a:t>
            </a:r>
            <a:r>
              <a:rPr lang="en-GB" dirty="0" smtClean="0"/>
              <a:t>choose this film?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Made in the style of an MTV video...</a:t>
            </a:r>
            <a:r>
              <a:rPr lang="en-GB" i="1" dirty="0" smtClean="0"/>
              <a:t>Natural Born Killers</a:t>
            </a:r>
            <a:r>
              <a:rPr lang="en-GB" dirty="0" smtClean="0"/>
              <a:t> is exactly the kind of bullying, mindless assault that Stone excoriates the media for perpetrating. </a:t>
            </a:r>
          </a:p>
          <a:p>
            <a:r>
              <a:rPr lang="en-GB" dirty="0" smtClean="0"/>
              <a:t>An incoherent, experimental acid trip so unbearably pretentious that it gave me newfound respect for the Warren Commission. A real torture test. </a:t>
            </a:r>
          </a:p>
          <a:p>
            <a:r>
              <a:rPr lang="en-GB" dirty="0" smtClean="0"/>
              <a:t>...the director makes us feel uncomfortably entertained by the story's deranged goings on. We are asked to enjoy the violence, and then the director says "I told you so."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Reactions to natural born killers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Sick, twisted, and brilliant. </a:t>
            </a:r>
          </a:p>
          <a:p>
            <a:r>
              <a:rPr lang="en-GB" dirty="0" smtClean="0"/>
              <a:t>America's obsession with tabloid television and with the psychopaths whose lives the shows sensationalize is the ostensible target of Oliver Stone's latest bombastic and self-righteous exploration of evil in America. </a:t>
            </a:r>
          </a:p>
          <a:p>
            <a:r>
              <a:rPr lang="en-GB" dirty="0" smtClean="0"/>
              <a:t>One of the most dazzling, audacious and timely films, a feverish nightmare of American culture at its worst, which might explain the heated controversy and legal battles caused directly by Stone's picture.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This film totally misses the point and turns into the exact thing Stone wanted to criticize... </a:t>
            </a:r>
          </a:p>
          <a:p>
            <a:r>
              <a:rPr lang="en-GB" dirty="0" smtClean="0"/>
              <a:t>Few filmmakers in the last twenty years have so consistently had so little to say as loudly as Oliver Stone. </a:t>
            </a:r>
          </a:p>
          <a:p>
            <a:r>
              <a:rPr lang="en-GB" i="1" dirty="0" smtClean="0"/>
              <a:t>Natural Born Killers</a:t>
            </a:r>
            <a:r>
              <a:rPr lang="en-GB" dirty="0" smtClean="0"/>
              <a:t> is basically a flawed masterpiece, but at least gives its message across. </a:t>
            </a:r>
          </a:p>
          <a:p>
            <a:r>
              <a:rPr lang="en-GB" dirty="0" smtClean="0"/>
              <a:t>Berserk from the outset, </a:t>
            </a:r>
            <a:r>
              <a:rPr lang="en-GB" i="1" dirty="0" smtClean="0"/>
              <a:t>Natural Born Killers</a:t>
            </a:r>
            <a:r>
              <a:rPr lang="en-GB" dirty="0" smtClean="0"/>
              <a:t> lunges for our collective viscera in its opening sequence (surely one of the most brilliant establishing sequences of all time) and never lets go for the next two hours.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ciaran keogh\Pictures\imagesCA00HMR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000264" cy="17097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Images of the film</a:t>
            </a:r>
            <a:endParaRPr lang="en-GB" u="sng" dirty="0"/>
          </a:p>
        </p:txBody>
      </p:sp>
      <p:pic>
        <p:nvPicPr>
          <p:cNvPr id="27652" name="Picture 4" descr="http://tbn0.google.com/images?q=tbn:9-YMDytEZRW0uM:http://artfiles.art.com/images/-/Natural-Born-Killers-Photograph-C12147185.jpe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1357298"/>
            <a:ext cx="1928826" cy="1428760"/>
          </a:xfrm>
          <a:prstGeom prst="rect">
            <a:avLst/>
          </a:prstGeom>
          <a:noFill/>
        </p:spPr>
      </p:pic>
      <p:pic>
        <p:nvPicPr>
          <p:cNvPr id="27654" name="Picture 6" descr="http://tbn0.google.com/images?q=tbn:plVEZFiN8o9JMM:http://videodetective.com/photos/124/005249_41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1285860"/>
            <a:ext cx="1785950" cy="1704981"/>
          </a:xfrm>
          <a:prstGeom prst="rect">
            <a:avLst/>
          </a:prstGeom>
          <a:noFill/>
        </p:spPr>
      </p:pic>
      <p:pic>
        <p:nvPicPr>
          <p:cNvPr id="27656" name="Picture 8" descr="http://tbn0.google.com/images?q=tbn:YxqWwJXUQZ4gkM:http://img5.allocine.fr/acmedia/medias/nmedia/18/35/55/80/18406331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9190" y="1285860"/>
            <a:ext cx="1643074" cy="1571636"/>
          </a:xfrm>
          <a:prstGeom prst="rect">
            <a:avLst/>
          </a:prstGeom>
          <a:noFill/>
        </p:spPr>
      </p:pic>
      <p:pic>
        <p:nvPicPr>
          <p:cNvPr id="27658" name="Picture 10" descr="http://tbn0.google.com/images?q=tbn:TEFwbWXLKNFwNM:http://www.dvdtimes.co.uk/images/naturalbornkillersr402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3071810"/>
            <a:ext cx="3143272" cy="1857388"/>
          </a:xfrm>
          <a:prstGeom prst="rect">
            <a:avLst/>
          </a:prstGeom>
          <a:noFill/>
        </p:spPr>
      </p:pic>
      <p:pic>
        <p:nvPicPr>
          <p:cNvPr id="27660" name="Picture 12" descr="http://tbn0.google.com/images?q=tbn:IwGEU6MJtx2yRM:http://www.icelandairwaves.com/bitmaps/images/200511816183850.org.jp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643570" y="3071810"/>
            <a:ext cx="1857388" cy="1857388"/>
          </a:xfrm>
          <a:prstGeom prst="rect">
            <a:avLst/>
          </a:prstGeom>
          <a:noFill/>
        </p:spPr>
      </p:pic>
      <p:pic>
        <p:nvPicPr>
          <p:cNvPr id="27662" name="Picture 14" descr="http://tbn0.google.com/images?q=tbn:qskUEW5Bbwe-nM:http://www.oscarworld.net/ostone/natbornkill1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4282" y="5143512"/>
            <a:ext cx="1857388" cy="1500198"/>
          </a:xfrm>
          <a:prstGeom prst="rect">
            <a:avLst/>
          </a:prstGeom>
          <a:noFill/>
        </p:spPr>
      </p:pic>
      <p:pic>
        <p:nvPicPr>
          <p:cNvPr id="27664" name="Picture 16" descr="http://tbn0.google.com/images?q=tbn:p9zNgAu03DO82M:http://movies.infinitecoolness.com/26/naturalbornkillers10.gif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357422" y="5072074"/>
            <a:ext cx="2571768" cy="1571636"/>
          </a:xfrm>
          <a:prstGeom prst="rect">
            <a:avLst/>
          </a:prstGeom>
          <a:noFill/>
        </p:spPr>
      </p:pic>
      <p:pic>
        <p:nvPicPr>
          <p:cNvPr id="27668" name="Picture 20" descr="http://tbn0.google.com/images?q=tbn:vySYfXK3ctImPM:http://www.cinepad.com/images/nbk.jpg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143504" y="5143512"/>
            <a:ext cx="2357454" cy="1500198"/>
          </a:xfrm>
          <a:prstGeom prst="rect">
            <a:avLst/>
          </a:prstGeom>
          <a:noFill/>
        </p:spPr>
      </p:pic>
      <p:pic>
        <p:nvPicPr>
          <p:cNvPr id="27670" name="Picture 22" descr="http://tbn0.google.com/images?q=tbn:dvqL87W2p9buaM:http://www.austinfilmfestival.com/new/files/Picture%25204.png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929058" y="3000372"/>
            <a:ext cx="1428750" cy="2000264"/>
          </a:xfrm>
          <a:prstGeom prst="rect">
            <a:avLst/>
          </a:prstGeom>
          <a:noFill/>
        </p:spPr>
      </p:pic>
      <p:pic>
        <p:nvPicPr>
          <p:cNvPr id="27672" name="Picture 24" descr="http://tbn0.google.com/images?q=tbn:IarR3r4KI2tsFM:http://images.amazon.com/images/P/0802134483.01.LZZZZZZZ.jpg">
            <a:hlinkClick r:id="rId21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643834" y="5286388"/>
            <a:ext cx="1285884" cy="1371602"/>
          </a:xfrm>
          <a:prstGeom prst="rect">
            <a:avLst/>
          </a:prstGeom>
          <a:noFill/>
        </p:spPr>
      </p:pic>
      <p:pic>
        <p:nvPicPr>
          <p:cNvPr id="27674" name="Picture 26" descr="http://tbn0.google.com/images?q=tbn:U6FywccCC5fs9M:http://www.oscarworld.net/ostone/naturalwayne.gif">
            <a:hlinkClick r:id="rId23"/>
          </p:cNvPr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7572396" y="3214686"/>
            <a:ext cx="142876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Director :  tony </a:t>
            </a:r>
            <a:r>
              <a:rPr lang="en-GB" sz="2000" dirty="0" smtClean="0"/>
              <a:t>scot</a:t>
            </a:r>
            <a:endParaRPr lang="en-GB" sz="2000" dirty="0" smtClean="0"/>
          </a:p>
          <a:p>
            <a:r>
              <a:rPr lang="en-GB" sz="2000" dirty="0" smtClean="0"/>
              <a:t>Screenplay : </a:t>
            </a:r>
            <a:r>
              <a:rPr lang="en-GB" sz="2000" dirty="0" smtClean="0"/>
              <a:t>Quentin </a:t>
            </a:r>
            <a:r>
              <a:rPr lang="en-GB" sz="2000" dirty="0" smtClean="0"/>
              <a:t>tarentino</a:t>
            </a:r>
            <a:endParaRPr lang="en-GB" sz="2000" dirty="0" smtClean="0"/>
          </a:p>
          <a:p>
            <a:r>
              <a:rPr lang="en-GB" sz="2000" dirty="0" smtClean="0"/>
              <a:t>Producer : </a:t>
            </a:r>
            <a:r>
              <a:rPr lang="en-GB" sz="2000" dirty="0" smtClean="0"/>
              <a:t>Sam </a:t>
            </a:r>
            <a:r>
              <a:rPr lang="en-GB" sz="2000" dirty="0" smtClean="0"/>
              <a:t>hadida</a:t>
            </a:r>
            <a:endParaRPr lang="en-GB" sz="2000" dirty="0" smtClean="0"/>
          </a:p>
          <a:p>
            <a:r>
              <a:rPr lang="en-GB" sz="2000" dirty="0" smtClean="0"/>
              <a:t>Executive producers : </a:t>
            </a:r>
            <a:r>
              <a:rPr lang="en-GB" sz="2000" dirty="0" smtClean="0"/>
              <a:t>Weinstein </a:t>
            </a:r>
            <a:r>
              <a:rPr lang="en-GB" sz="2000" dirty="0" smtClean="0"/>
              <a:t>brothers</a:t>
            </a:r>
          </a:p>
          <a:p>
            <a:r>
              <a:rPr lang="en-GB" sz="2000" dirty="0" smtClean="0"/>
              <a:t>Music : </a:t>
            </a:r>
            <a:r>
              <a:rPr lang="en-GB" sz="2000" dirty="0" smtClean="0"/>
              <a:t>Hans Zimmer</a:t>
            </a:r>
            <a:endParaRPr lang="en-GB" sz="2000" dirty="0" smtClean="0"/>
          </a:p>
          <a:p>
            <a:r>
              <a:rPr lang="en-GB" sz="2000" dirty="0" smtClean="0"/>
              <a:t>Genre : thriller</a:t>
            </a:r>
          </a:p>
          <a:p>
            <a:r>
              <a:rPr lang="en-GB" sz="2000" dirty="0" smtClean="0"/>
              <a:t>Cast : </a:t>
            </a:r>
            <a:r>
              <a:rPr lang="en-GB" sz="2000" dirty="0" smtClean="0"/>
              <a:t>Christian Slater </a:t>
            </a:r>
            <a:r>
              <a:rPr lang="en-GB" sz="2000" dirty="0" smtClean="0"/>
              <a:t>, </a:t>
            </a:r>
            <a:r>
              <a:rPr lang="en-GB" sz="2000" dirty="0" smtClean="0"/>
              <a:t>Patricia Marquette </a:t>
            </a:r>
            <a:r>
              <a:rPr lang="en-GB" sz="2000" dirty="0" smtClean="0"/>
              <a:t>, </a:t>
            </a:r>
            <a:r>
              <a:rPr lang="en-GB" sz="2000" dirty="0" smtClean="0"/>
              <a:t>Christopher </a:t>
            </a:r>
            <a:r>
              <a:rPr lang="en-GB" sz="2000" dirty="0" smtClean="0"/>
              <a:t>walken</a:t>
            </a:r>
            <a:r>
              <a:rPr lang="en-GB" sz="2000" dirty="0" smtClean="0"/>
              <a:t> , </a:t>
            </a:r>
            <a:r>
              <a:rPr lang="en-GB" sz="2000" dirty="0" smtClean="0"/>
              <a:t>Gary </a:t>
            </a:r>
            <a:r>
              <a:rPr lang="en-GB" sz="2000" dirty="0" smtClean="0"/>
              <a:t>oldman</a:t>
            </a:r>
            <a:r>
              <a:rPr lang="en-GB" sz="2000" dirty="0" smtClean="0"/>
              <a:t> , </a:t>
            </a:r>
            <a:r>
              <a:rPr lang="en-GB" sz="2000" dirty="0" smtClean="0"/>
              <a:t>Dennis </a:t>
            </a:r>
            <a:r>
              <a:rPr lang="en-GB" sz="2000" dirty="0" smtClean="0"/>
              <a:t>hopper , </a:t>
            </a:r>
            <a:r>
              <a:rPr lang="en-GB" sz="2000" dirty="0" smtClean="0"/>
              <a:t>Val Kilmer </a:t>
            </a:r>
            <a:r>
              <a:rPr lang="en-GB" sz="2000" dirty="0" smtClean="0"/>
              <a:t>,brad </a:t>
            </a:r>
            <a:r>
              <a:rPr lang="en-GB" sz="2000" dirty="0" smtClean="0"/>
              <a:t>pitt</a:t>
            </a:r>
            <a:r>
              <a:rPr lang="en-GB" sz="2000" dirty="0" smtClean="0"/>
              <a:t> ,tom </a:t>
            </a:r>
            <a:r>
              <a:rPr lang="en-GB" sz="2000" dirty="0" smtClean="0"/>
              <a:t>Sizemore, Chris pen </a:t>
            </a:r>
            <a:r>
              <a:rPr lang="en-GB" sz="2000" dirty="0" smtClean="0"/>
              <a:t>, </a:t>
            </a:r>
            <a:r>
              <a:rPr lang="en-GB" sz="2000" dirty="0" smtClean="0"/>
              <a:t>Michael </a:t>
            </a:r>
            <a:r>
              <a:rPr lang="en-GB" sz="2000" dirty="0" smtClean="0"/>
              <a:t>rapaport</a:t>
            </a:r>
            <a:r>
              <a:rPr lang="en-GB" sz="2000" dirty="0" smtClean="0"/>
              <a:t> </a:t>
            </a:r>
            <a:r>
              <a:rPr lang="en-GB" sz="2000" dirty="0" smtClean="0"/>
              <a:t>,James </a:t>
            </a:r>
            <a:r>
              <a:rPr lang="en-GB" sz="2000" dirty="0" smtClean="0"/>
              <a:t>gandoffini</a:t>
            </a:r>
            <a:r>
              <a:rPr lang="en-GB" sz="2000" dirty="0" smtClean="0"/>
              <a:t> , </a:t>
            </a:r>
            <a:r>
              <a:rPr lang="en-GB" sz="2000" dirty="0" smtClean="0"/>
              <a:t>bronson</a:t>
            </a:r>
            <a:r>
              <a:rPr lang="en-GB" sz="2000" dirty="0" smtClean="0"/>
              <a:t> </a:t>
            </a:r>
            <a:r>
              <a:rPr lang="en-GB" sz="2000" dirty="0" smtClean="0"/>
              <a:t>pinchot</a:t>
            </a:r>
            <a:r>
              <a:rPr lang="en-GB" sz="2000" dirty="0" smtClean="0"/>
              <a:t>  and </a:t>
            </a:r>
            <a:r>
              <a:rPr lang="en-GB" sz="2000" dirty="0" smtClean="0"/>
              <a:t>Samuel </a:t>
            </a:r>
            <a:r>
              <a:rPr lang="en-GB" sz="2000" dirty="0" smtClean="0"/>
              <a:t>l. Jackson .</a:t>
            </a:r>
          </a:p>
          <a:p>
            <a:r>
              <a:rPr lang="en-GB" sz="2000" dirty="0" smtClean="0"/>
              <a:t>Plot synopsis: its a stunning high speed adventure film written by the great </a:t>
            </a:r>
            <a:r>
              <a:rPr lang="en-GB" sz="2000" dirty="0" smtClean="0"/>
              <a:t>tarentino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Its a love story that involves the mob the cops , a pimp and his </a:t>
            </a:r>
            <a:r>
              <a:rPr lang="en-GB" sz="2000" dirty="0" smtClean="0"/>
              <a:t>possy</a:t>
            </a:r>
            <a:r>
              <a:rPr lang="en-GB" sz="2000" dirty="0" smtClean="0"/>
              <a:t> and all out to get a happy couple.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True romance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iaran keogh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1995493" cy="123825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Images from the film</a:t>
            </a:r>
            <a:endParaRPr lang="en-GB" u="sng" dirty="0"/>
          </a:p>
        </p:txBody>
      </p:sp>
      <p:pic>
        <p:nvPicPr>
          <p:cNvPr id="1028" name="Picture 4" descr="http://tbn0.google.com/images?q=tbn:BpHTIMGGRy1SGM:http://www.geekent.com/whatsentertainingthegeek/archives/pics/trueromanc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500174"/>
            <a:ext cx="2138369" cy="1157290"/>
          </a:xfrm>
          <a:prstGeom prst="rect">
            <a:avLst/>
          </a:prstGeom>
          <a:noFill/>
        </p:spPr>
      </p:pic>
      <p:pic>
        <p:nvPicPr>
          <p:cNvPr id="1032" name="Picture 8" descr="http://tbn0.google.com/images?q=tbn:OmJqv7BPOS_YvM:http://www.walkenworks.com/true16a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1428736"/>
            <a:ext cx="2181232" cy="1314453"/>
          </a:xfrm>
          <a:prstGeom prst="rect">
            <a:avLst/>
          </a:prstGeom>
          <a:noFill/>
        </p:spPr>
      </p:pic>
      <p:pic>
        <p:nvPicPr>
          <p:cNvPr id="1034" name="Picture 10" descr="http://tbn0.google.com/images?q=tbn:gdMqrnn9pip1qM:http://i231.photobucket.com/albums/ee14/nimportnawak/Patricia-Arquette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3000372"/>
            <a:ext cx="2928958" cy="3643338"/>
          </a:xfrm>
          <a:prstGeom prst="rect">
            <a:avLst/>
          </a:prstGeom>
          <a:noFill/>
        </p:spPr>
      </p:pic>
      <p:pic>
        <p:nvPicPr>
          <p:cNvPr id="1036" name="Picture 12" descr="http://tbn0.google.com/images?q=tbn:FIDmaTPhdTi1MM:http://www.whatdvd.net/WhatDVD-Graphics/main/69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868" y="4714884"/>
            <a:ext cx="4214842" cy="1928826"/>
          </a:xfrm>
          <a:prstGeom prst="rect">
            <a:avLst/>
          </a:prstGeom>
          <a:noFill/>
        </p:spPr>
      </p:pic>
      <p:pic>
        <p:nvPicPr>
          <p:cNvPr id="1038" name="Picture 14" descr="http://tbn0.google.com/images?q=tbn:DldTFT0FBJ1l2M:http://images.amazon.com/images/P/0802136869.01.LZZZZZZZ.jp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71868" y="2928934"/>
            <a:ext cx="1214446" cy="1571636"/>
          </a:xfrm>
          <a:prstGeom prst="rect">
            <a:avLst/>
          </a:prstGeom>
          <a:noFill/>
        </p:spPr>
      </p:pic>
      <p:pic>
        <p:nvPicPr>
          <p:cNvPr id="1040" name="Picture 16" descr="http://tbn0.google.com/images?q=tbn:wT1nZjqyqmA3iM:http://i56.photobucket.com/albums/g167/ChiChi1120/christian_slater1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143504" y="2928934"/>
            <a:ext cx="2643206" cy="1419226"/>
          </a:xfrm>
          <a:prstGeom prst="rect">
            <a:avLst/>
          </a:prstGeom>
          <a:noFill/>
        </p:spPr>
      </p:pic>
      <p:pic>
        <p:nvPicPr>
          <p:cNvPr id="1042" name="Picture 18" descr="http://tbn0.google.com/images?q=tbn:gYd-GX69FqKWgM:http://www.tarantinoitalia.altervista.org/Sito%2520Immagini/TRUE%2520ROMANCE/True%2520Romance%2520poster.jpg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858148" y="1071546"/>
            <a:ext cx="1071570" cy="2571768"/>
          </a:xfrm>
          <a:prstGeom prst="rect">
            <a:avLst/>
          </a:prstGeom>
          <a:noFill/>
        </p:spPr>
      </p:pic>
      <p:pic>
        <p:nvPicPr>
          <p:cNvPr id="1044" name="Picture 20" descr="http://tbn0.google.com/images?q=tbn:ooFCfal7JCNspM:http://www.crankycritic.com/qa/pf_articles/images/hopper.jpg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858148" y="4071942"/>
            <a:ext cx="114300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http://www.youtube.com/watch?v=cz5S5UCPjAg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http://www.youtube.com/watch?v=ddzaYkvCVog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http://www.youtube.com/watch?v=tqccyUpnZwA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Trailer and memorable scenes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Bombards the audience with images of blazing guns, brutal beatings, and lots of gushing blood while telling a twisted and entertaining tale. Says a critic 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858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Audience reaction to true romance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28662" y="3714752"/>
            <a:ext cx="50006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Based on an early script from Tarantino, Tony Scott's wild movie is amour  for youth of the 1990s, a gutsy, violent, often exciting picture likely to divide film </a:t>
            </a:r>
            <a:r>
              <a:rPr lang="en-GB" sz="2400" dirty="0" smtClean="0"/>
              <a:t>critics. says </a:t>
            </a:r>
            <a:r>
              <a:rPr lang="en-GB" sz="2400" dirty="0" smtClean="0"/>
              <a:t>one  critic.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like always, </a:t>
            </a:r>
            <a:r>
              <a:rPr lang="en-GB" dirty="0" smtClean="0"/>
              <a:t>Waken </a:t>
            </a:r>
            <a:r>
              <a:rPr lang="en-GB" dirty="0" smtClean="0"/>
              <a:t>owns the movie  says someone else.</a:t>
            </a:r>
          </a:p>
          <a:p>
            <a:r>
              <a:rPr lang="en-GB" dirty="0" smtClean="0"/>
              <a:t>A hip, clever and irreverent high-voltage thriller with nary a dull moment. </a:t>
            </a:r>
          </a:p>
          <a:p>
            <a:r>
              <a:rPr lang="en-GB" dirty="0" smtClean="0"/>
              <a:t>Overrated, but still quite a bit of fun. </a:t>
            </a:r>
          </a:p>
          <a:p>
            <a:r>
              <a:rPr lang="en-GB" dirty="0" smtClean="0"/>
              <a:t>One of the most dynamic action films of the 1990s. </a:t>
            </a:r>
          </a:p>
          <a:p>
            <a:r>
              <a:rPr lang="en-GB" dirty="0" smtClean="0"/>
              <a:t>Fast, Fun and Fantastically performed....One hot little movie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reaction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Director : terry </a:t>
            </a:r>
            <a:r>
              <a:rPr lang="en-GB" dirty="0" smtClean="0"/>
              <a:t>Gilliam</a:t>
            </a:r>
            <a:endParaRPr lang="en-GB" dirty="0" smtClean="0"/>
          </a:p>
          <a:p>
            <a:r>
              <a:rPr lang="en-GB" dirty="0" smtClean="0"/>
              <a:t>Studio: universal</a:t>
            </a:r>
          </a:p>
          <a:p>
            <a:r>
              <a:rPr lang="en-GB" dirty="0" smtClean="0"/>
              <a:t>Screenplay : terry </a:t>
            </a:r>
            <a:r>
              <a:rPr lang="en-GB" dirty="0" smtClean="0"/>
              <a:t>Gilliam</a:t>
            </a:r>
            <a:endParaRPr lang="en-GB" dirty="0" smtClean="0"/>
          </a:p>
          <a:p>
            <a:r>
              <a:rPr lang="en-GB" dirty="0" smtClean="0"/>
              <a:t> producer : </a:t>
            </a:r>
            <a:r>
              <a:rPr lang="en-GB" dirty="0" smtClean="0"/>
              <a:t>Stephen </a:t>
            </a:r>
            <a:r>
              <a:rPr lang="en-GB" dirty="0" smtClean="0"/>
              <a:t>nemeth</a:t>
            </a:r>
            <a:endParaRPr lang="en-GB" dirty="0" smtClean="0"/>
          </a:p>
          <a:p>
            <a:r>
              <a:rPr lang="en-GB" dirty="0" smtClean="0"/>
              <a:t>Executive producer : </a:t>
            </a:r>
            <a:r>
              <a:rPr lang="en-GB" dirty="0" smtClean="0"/>
              <a:t>Harold Bronson</a:t>
            </a:r>
            <a:endParaRPr lang="en-GB" dirty="0" smtClean="0"/>
          </a:p>
          <a:p>
            <a:r>
              <a:rPr lang="en-GB" dirty="0" smtClean="0"/>
              <a:t>Cast: </a:t>
            </a:r>
            <a:r>
              <a:rPr lang="en-GB" dirty="0" smtClean="0"/>
              <a:t>Johnny </a:t>
            </a:r>
            <a:r>
              <a:rPr lang="en-GB" dirty="0" smtClean="0"/>
              <a:t>depp</a:t>
            </a:r>
            <a:r>
              <a:rPr lang="en-GB" dirty="0" smtClean="0"/>
              <a:t> , </a:t>
            </a:r>
            <a:r>
              <a:rPr lang="en-GB" dirty="0" smtClean="0"/>
              <a:t>benicio</a:t>
            </a:r>
            <a:r>
              <a:rPr lang="en-GB" dirty="0" smtClean="0"/>
              <a:t> del </a:t>
            </a:r>
            <a:r>
              <a:rPr lang="en-GB" dirty="0" smtClean="0"/>
              <a:t>torro</a:t>
            </a:r>
            <a:r>
              <a:rPr lang="en-GB" dirty="0" smtClean="0"/>
              <a:t> , </a:t>
            </a:r>
            <a:r>
              <a:rPr lang="en-GB" dirty="0" smtClean="0"/>
              <a:t>Cameron Diaz </a:t>
            </a:r>
            <a:r>
              <a:rPr lang="en-GB" dirty="0" smtClean="0"/>
              <a:t>, </a:t>
            </a:r>
            <a:r>
              <a:rPr lang="en-GB" dirty="0" smtClean="0"/>
              <a:t>Christina </a:t>
            </a:r>
            <a:r>
              <a:rPr lang="en-GB" dirty="0" smtClean="0"/>
              <a:t>ricci</a:t>
            </a:r>
            <a:r>
              <a:rPr lang="en-GB" dirty="0" smtClean="0"/>
              <a:t> , </a:t>
            </a:r>
            <a:r>
              <a:rPr lang="en-GB" dirty="0" smtClean="0"/>
              <a:t>Gary </a:t>
            </a:r>
            <a:r>
              <a:rPr lang="en-GB" dirty="0" smtClean="0"/>
              <a:t>busey</a:t>
            </a:r>
            <a:r>
              <a:rPr lang="en-GB" dirty="0" smtClean="0"/>
              <a:t>.</a:t>
            </a:r>
          </a:p>
          <a:p>
            <a:r>
              <a:rPr lang="en-GB" dirty="0" smtClean="0"/>
              <a:t>Genre:  comedy</a:t>
            </a:r>
          </a:p>
          <a:p>
            <a:r>
              <a:rPr lang="en-GB" dirty="0" smtClean="0"/>
              <a:t>Plot synopsis : duke and gonzo go on a </a:t>
            </a:r>
            <a:r>
              <a:rPr lang="en-GB" dirty="0" smtClean="0"/>
              <a:t>business </a:t>
            </a:r>
            <a:r>
              <a:rPr lang="en-GB" dirty="0" smtClean="0"/>
              <a:t>trip to las </a:t>
            </a:r>
            <a:r>
              <a:rPr lang="en-GB" dirty="0" smtClean="0"/>
              <a:t>Vegas </a:t>
            </a:r>
            <a:r>
              <a:rPr lang="en-GB" dirty="0" smtClean="0"/>
              <a:t>where trip is the key word.</a:t>
            </a:r>
          </a:p>
          <a:p>
            <a:r>
              <a:rPr lang="en-GB" dirty="0" smtClean="0"/>
              <a:t>They have a suitcase full of </a:t>
            </a:r>
            <a:r>
              <a:rPr lang="en-GB" dirty="0" smtClean="0"/>
              <a:t>pharmaceuticals </a:t>
            </a:r>
            <a:r>
              <a:rPr lang="en-GB" dirty="0" smtClean="0"/>
              <a:t>to fuel up on as they take a wild ride into the neon jungle that is sin city 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Fear and loathing</a:t>
            </a:r>
            <a:br>
              <a:rPr lang="en-GB" dirty="0" smtClean="0"/>
            </a:br>
            <a:r>
              <a:rPr lang="en-GB" dirty="0" smtClean="0"/>
              <a:t>in las vegas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glorifies the taking of drugs. </a:t>
            </a:r>
          </a:p>
          <a:p>
            <a:r>
              <a:rPr lang="en-GB" dirty="0" smtClean="0"/>
              <a:t>It shows the world through the eyes of them on a trip .</a:t>
            </a:r>
          </a:p>
          <a:p>
            <a:r>
              <a:rPr lang="en-GB" dirty="0" smtClean="0"/>
              <a:t>The film encourages drug use to those who watch it by making it look like there enjoying the trips </a:t>
            </a:r>
          </a:p>
          <a:p>
            <a:r>
              <a:rPr lang="en-GB" dirty="0" smtClean="0"/>
              <a:t>This is bad </a:t>
            </a:r>
            <a:r>
              <a:rPr lang="en-GB" dirty="0" smtClean="0"/>
              <a:t>because </a:t>
            </a:r>
            <a:r>
              <a:rPr lang="en-GB" dirty="0" smtClean="0"/>
              <a:t>as research has shown those who take l.s.d. Are in danger of having illusinasions and flashbacks for up to 50 years after taking the drug.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</a:t>
            </a:r>
            <a:r>
              <a:rPr lang="en-GB" dirty="0" smtClean="0"/>
              <a:t>I </a:t>
            </a:r>
            <a:r>
              <a:rPr lang="en-GB" dirty="0" smtClean="0"/>
              <a:t>include this?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1778</TotalTime>
  <Words>1535</Words>
  <Application>Microsoft Office PowerPoint</Application>
  <PresentationFormat>On-screen Show (4:3)</PresentationFormat>
  <Paragraphs>117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Paper</vt:lpstr>
      <vt:lpstr>AUDIENCE REACTION TO VIOLENCE</vt:lpstr>
      <vt:lpstr>Introduction</vt:lpstr>
      <vt:lpstr>True romance</vt:lpstr>
      <vt:lpstr>Images from the film</vt:lpstr>
      <vt:lpstr>Trailer and memorable scenes</vt:lpstr>
      <vt:lpstr>Audience reaction to true romance</vt:lpstr>
      <vt:lpstr>More reaction</vt:lpstr>
      <vt:lpstr>Fear and loathing in las vegas</vt:lpstr>
      <vt:lpstr>Why do I include this? </vt:lpstr>
      <vt:lpstr>Reactions to fear and loathing in las vegas</vt:lpstr>
      <vt:lpstr>More reaction to fear and loathing in las vegas</vt:lpstr>
      <vt:lpstr>Images from the film</vt:lpstr>
      <vt:lpstr>Slide 13</vt:lpstr>
      <vt:lpstr>Goodfellas </vt:lpstr>
      <vt:lpstr>Why include goodfellas?</vt:lpstr>
      <vt:lpstr>Audience reaction to goodfellas</vt:lpstr>
      <vt:lpstr>A trailer and 2 scenes from goodfellas</vt:lpstr>
      <vt:lpstr>More goodfellas reactions</vt:lpstr>
      <vt:lpstr>Images from the film</vt:lpstr>
      <vt:lpstr>Natural born killers</vt:lpstr>
      <vt:lpstr>Why do I choose this film?</vt:lpstr>
      <vt:lpstr>Reactions to natural born killers</vt:lpstr>
      <vt:lpstr>Slide 23</vt:lpstr>
      <vt:lpstr>Slide 24</vt:lpstr>
      <vt:lpstr>Images of the film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AUDIENCE REACTION TO VIOLENCE</dc:title>
  <dc:creator>ciaran keogh</dc:creator>
  <cp:lastModifiedBy>ciaran keogh</cp:lastModifiedBy>
  <cp:revision>47</cp:revision>
  <dcterms:created xsi:type="dcterms:W3CDTF">2008-03-07T17:26:11Z</dcterms:created>
  <dcterms:modified xsi:type="dcterms:W3CDTF">2009-05-04T20:48:31Z</dcterms:modified>
</cp:coreProperties>
</file>